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svg"/><Relationship Id="rId1" Type="http://schemas.openxmlformats.org/officeDocument/2006/relationships/image" Target="../media/image6.png"/><Relationship Id="rId6" Type="http://schemas.openxmlformats.org/officeDocument/2006/relationships/image" Target="../media/image10.svg"/><Relationship Id="rId5" Type="http://schemas.openxmlformats.org/officeDocument/2006/relationships/image" Target="../media/image8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svg"/><Relationship Id="rId1" Type="http://schemas.openxmlformats.org/officeDocument/2006/relationships/image" Target="../media/image6.png"/><Relationship Id="rId6" Type="http://schemas.openxmlformats.org/officeDocument/2006/relationships/image" Target="../media/image10.svg"/><Relationship Id="rId5" Type="http://schemas.openxmlformats.org/officeDocument/2006/relationships/image" Target="../media/image8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 smtClean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 smtClean="0"/>
            <a:t>Exploratory analysis</a:t>
          </a:r>
          <a:endParaRPr lang="en-US" dirty="0"/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 smtClean="0"/>
            <a:t>Inferential analysis</a:t>
          </a:r>
          <a:endParaRPr lang="en-US" dirty="0"/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  <dgm:t>
        <a:bodyPr/>
        <a:lstStyle/>
        <a:p>
          <a:endParaRPr lang="en-US"/>
        </a:p>
      </dgm:t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  <dgm:t>
        <a:bodyPr/>
        <a:lstStyle/>
        <a:p>
          <a:endParaRPr lang="en-US"/>
        </a:p>
      </dgm:t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  <dgm:t>
        <a:bodyPr/>
        <a:lstStyle/>
        <a:p>
          <a:endParaRPr lang="en-US"/>
        </a:p>
      </dgm:t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  <dgm:t>
        <a:bodyPr/>
        <a:lstStyle/>
        <a:p>
          <a:endParaRPr lang="en-US"/>
        </a:p>
      </dgm:t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70703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82528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31359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64275" y="2758781"/>
          <a:ext cx="2148149" cy="1852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Recommender System</a:t>
          </a:r>
        </a:p>
      </dsp:txBody>
      <dsp:txXfrm>
        <a:off x="564275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44679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51624" y="146324"/>
          <a:ext cx="998029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Machine learning</a:t>
          </a:r>
          <a:endParaRPr lang="en-US" sz="1900" kern="1200" dirty="0"/>
        </a:p>
      </dsp:txBody>
      <dsp:txXfrm>
        <a:off x="5551624" y="146324"/>
        <a:ext cx="998029" cy="1006945"/>
      </dsp:txXfrm>
    </dsp:sp>
    <dsp:sp modelId="{1603A9FB-E8BE-4A12-940B-4A7281FB6C9B}">
      <dsp:nvSpPr>
        <dsp:cNvPr id="0" name=""/>
        <dsp:cNvSpPr/>
      </dsp:nvSpPr>
      <dsp:spPr>
        <a:xfrm>
          <a:off x="4061345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68290" y="1321093"/>
          <a:ext cx="1274624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Exploratory analysis</a:t>
          </a:r>
          <a:endParaRPr lang="en-US" sz="1900" kern="1200" dirty="0"/>
        </a:p>
      </dsp:txBody>
      <dsp:txXfrm>
        <a:off x="5068290" y="1321093"/>
        <a:ext cx="1274624" cy="1006945"/>
      </dsp:txXfrm>
    </dsp:sp>
    <dsp:sp modelId="{4A9742AD-B577-4378-AF83-DC5ECD325381}">
      <dsp:nvSpPr>
        <dsp:cNvPr id="0" name=""/>
        <dsp:cNvSpPr/>
      </dsp:nvSpPr>
      <dsp:spPr>
        <a:xfrm>
          <a:off x="4544679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51624" y="2495863"/>
          <a:ext cx="1161343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Inferential analysis</a:t>
          </a:r>
          <a:endParaRPr lang="en-US" sz="1900" kern="1200" dirty="0"/>
        </a:p>
      </dsp:txBody>
      <dsp:txXfrm>
        <a:off x="5551624" y="2495863"/>
        <a:ext cx="1161343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xmlns="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 smtClean="0"/>
              <a:t>Restaurant recommender system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4735" y="416056"/>
            <a:ext cx="3012949" cy="30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xmlns="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xmlns="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xmlns="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xmlns="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smtClean="0"/>
              <a:t>Mapping and clustering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conclusion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</p:spTree>
    <p:extLst>
      <p:ext uri="{BB962C8B-B14F-4D97-AF65-F5344CB8AC3E}">
        <p14:creationId xmlns:p14="http://schemas.microsoft.com/office/powerpoint/2010/main" xmlns="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xmlns="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61DDDE80-2DFA-4F2A-B66F-72059846BD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Celestial design</Template>
  <TotalTime>0</TotalTime>
  <Words>26</Words>
  <Application>Microsoft Office PowerPoint</Application>
  <PresentationFormat>Custom</PresentationFormat>
  <Paragraphs>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Celestial</vt:lpstr>
      <vt:lpstr>Restaurant recommender system</vt:lpstr>
      <vt:lpstr>Methodology</vt:lpstr>
      <vt:lpstr>Slide 3</vt:lpstr>
      <vt:lpstr>Slide 4</vt:lpstr>
      <vt:lpstr>Datasets</vt:lpstr>
      <vt:lpstr>Mapping and clustering</vt:lpstr>
      <vt:lpstr>Results and conclusion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2019-02-05T19:54:25Z</dcterms:created>
  <dcterms:modified xsi:type="dcterms:W3CDTF">2020-12-05T15:02:02Z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