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11.png" ContentType="image/png"/>
  <Override PartName="/ppt/media/image5.jpeg" ContentType="image/jpeg"/>
  <Override PartName="/ppt/media/image6.jpeg" ContentType="image/jpeg"/>
  <Override PartName="/ppt/media/image9.png" ContentType="image/png"/>
  <Override PartName="/ppt/media/image7.jpeg" ContentType="image/jpeg"/>
  <Override PartName="/ppt/media/image8.jpeg" ContentType="image/jpeg"/>
  <Override PartName="/ppt/media/image10.jpeg" ContentType="image/jpeg"/>
  <Override PartName="/ppt/media/image12.jpeg" ContentType="image/jpeg"/>
  <Override PartName="/ppt/media/image13.png" ContentType="image/png"/>
  <Override PartName="/ppt/media/image14.jpeg" ContentType="image/jpeg"/>
  <Override PartName="/ppt/media/image15.png" ContentType="image/png"/>
  <Override PartName="/ppt/media/image16.jpeg" ContentType="image/jpeg"/>
  <Override PartName="/ppt/media/image24.jpeg" ContentType="image/jpeg"/>
  <Override PartName="/ppt/media/image17.png" ContentType="image/png"/>
  <Override PartName="/ppt/media/image18.jpeg" ContentType="image/jpeg"/>
  <Override PartName="/ppt/media/image19.png" ContentType="image/png"/>
  <Override PartName="/ppt/media/image20.jpeg" ContentType="image/jpeg"/>
  <Override PartName="/ppt/media/image21.jpeg" ContentType="image/jpeg"/>
  <Override PartName="/ppt/media/image22.png" ContentType="image/png"/>
  <Override PartName="/ppt/media/image23.png" ContentType="image/png"/>
  <Override PartName="/ppt/media/image25.png" ContentType="image/png"/>
  <Override PartName="/ppt/media/image26.jpeg" ContentType="image/jpeg"/>
  <Override PartName="/ppt/media/image27.jpeg" ContentType="image/jpeg"/>
  <Override PartName="/ppt/media/image28.jpeg" ContentType="image/jpeg"/>
  <Override PartName="/ppt/media/image29.jpeg" ContentType="image/jpeg"/>
  <Override PartName="/ppt/media/image30.jpeg" ContentType="image/jpeg"/>
  <Override PartName="/ppt/media/image31.jpeg" ContentType="image/jpeg"/>
  <Override PartName="/ppt/media/image32.jpeg" ContentType="image/jpeg"/>
  <Override PartName="/ppt/media/image33.jpeg" ContentType="image/jpeg"/>
  <Override PartName="/ppt/media/image3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image" Target="../media/image27.jpe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image" Target="../media/image29.jpe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image" Target="../media/image31.jpe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image" Target="../media/image33.jpe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85800" y="1000080"/>
            <a:ext cx="7770960" cy="299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51000"/>
          </a:bodyPr>
          <a:p>
            <a:pPr algn="ctr">
              <a:lnSpc>
                <a:spcPct val="100000"/>
              </a:lnSpc>
            </a:pPr>
            <a:br/>
            <a:br/>
            <a:br/>
            <a:br/>
            <a:br/>
            <a:br/>
            <a:r>
              <a:rPr b="0" lang="en-IN" sz="2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Presentation on </a:t>
            </a:r>
            <a:br/>
            <a:r>
              <a:rPr b="1" lang="en-IN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“Online Gas Booking System”</a:t>
            </a:r>
            <a:br/>
            <a:r>
              <a:rPr b="0" lang="en-IN" sz="2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Presented by</a:t>
            </a:r>
            <a:br/>
            <a:r>
              <a:rPr b="1" lang="en-IN" sz="2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Shubham Kumar(2173) </a:t>
            </a:r>
            <a:br/>
            <a:r>
              <a:rPr b="1" lang="en-IN" sz="2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Vishakha Jadhav(2209)</a:t>
            </a:r>
            <a:br/>
            <a:br/>
            <a:endParaRPr b="0" lang="en-IN" sz="27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500120" y="4214880"/>
            <a:ext cx="6399360" cy="175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Under the Guidance of</a:t>
            </a:r>
            <a:endParaRPr b="0" lang="en-IN" sz="24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Mr. </a:t>
            </a:r>
            <a:r>
              <a:rPr b="1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Akshay Parab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" descr=""/>
          <p:cNvPicPr/>
          <p:nvPr/>
        </p:nvPicPr>
        <p:blipFill>
          <a:blip r:embed="rId2"/>
          <a:stretch/>
        </p:blipFill>
        <p:spPr>
          <a:xfrm>
            <a:off x="1728000" y="1656000"/>
            <a:ext cx="4845960" cy="4083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1512000" y="1373400"/>
            <a:ext cx="5943240" cy="3954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>
            <a:off x="1656000" y="1278000"/>
            <a:ext cx="5988960" cy="412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2160000" y="1824840"/>
            <a:ext cx="4381200" cy="3215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2736000" y="2949840"/>
            <a:ext cx="368676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Output Screens</a:t>
            </a:r>
            <a:endParaRPr b="0" lang="en-IN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0" name="" descr=""/>
          <p:cNvPicPr/>
          <p:nvPr/>
        </p:nvPicPr>
        <p:blipFill>
          <a:blip r:embed="rId2"/>
          <a:stretch/>
        </p:blipFill>
        <p:spPr>
          <a:xfrm>
            <a:off x="457200" y="258840"/>
            <a:ext cx="7559280" cy="2944080"/>
          </a:xfrm>
          <a:prstGeom prst="rect">
            <a:avLst/>
          </a:prstGeom>
          <a:ln>
            <a:noFill/>
          </a:ln>
        </p:spPr>
      </p:pic>
      <p:pic>
        <p:nvPicPr>
          <p:cNvPr id="101" name="" descr=""/>
          <p:cNvPicPr/>
          <p:nvPr/>
        </p:nvPicPr>
        <p:blipFill>
          <a:blip r:embed="rId3"/>
          <a:stretch/>
        </p:blipFill>
        <p:spPr>
          <a:xfrm>
            <a:off x="457200" y="3168000"/>
            <a:ext cx="7559280" cy="3649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504000" y="2232000"/>
            <a:ext cx="8423280" cy="4150800"/>
          </a:xfrm>
          <a:prstGeom prst="rect">
            <a:avLst/>
          </a:prstGeom>
          <a:ln>
            <a:noFill/>
          </a:ln>
        </p:spPr>
      </p:pic>
      <p:sp>
        <p:nvSpPr>
          <p:cNvPr id="103" name="CustomShape 1"/>
          <p:cNvSpPr/>
          <p:nvPr/>
        </p:nvSpPr>
        <p:spPr>
          <a:xfrm>
            <a:off x="3525840" y="1152000"/>
            <a:ext cx="1196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About Us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216000" y="2037960"/>
            <a:ext cx="8566920" cy="3937320"/>
          </a:xfrm>
          <a:prstGeom prst="rect">
            <a:avLst/>
          </a:prstGeom>
          <a:ln>
            <a:noFill/>
          </a:ln>
        </p:spPr>
      </p:pic>
      <p:sp>
        <p:nvSpPr>
          <p:cNvPr id="105" name="CustomShape 1"/>
          <p:cNvSpPr/>
          <p:nvPr/>
        </p:nvSpPr>
        <p:spPr>
          <a:xfrm>
            <a:off x="3744000" y="1008000"/>
            <a:ext cx="2021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Contact Us Form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16000" y="1728000"/>
            <a:ext cx="8800920" cy="4031280"/>
          </a:xfrm>
          <a:prstGeom prst="rect">
            <a:avLst/>
          </a:prstGeom>
          <a:ln>
            <a:noFill/>
          </a:ln>
        </p:spPr>
      </p:pic>
      <p:sp>
        <p:nvSpPr>
          <p:cNvPr id="107" name="CustomShape 1"/>
          <p:cNvSpPr/>
          <p:nvPr/>
        </p:nvSpPr>
        <p:spPr>
          <a:xfrm>
            <a:off x="3528000" y="936000"/>
            <a:ext cx="15897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Admin Home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288000" y="2232000"/>
            <a:ext cx="8566920" cy="4060440"/>
          </a:xfrm>
          <a:prstGeom prst="rect">
            <a:avLst/>
          </a:prstGeom>
          <a:ln>
            <a:noFill/>
          </a:ln>
        </p:spPr>
      </p:pic>
      <p:sp>
        <p:nvSpPr>
          <p:cNvPr id="109" name="CustomShape 1"/>
          <p:cNvSpPr/>
          <p:nvPr/>
        </p:nvSpPr>
        <p:spPr>
          <a:xfrm>
            <a:off x="3096000" y="1080000"/>
            <a:ext cx="1943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Customer Home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br/>
            <a:r>
              <a:rPr b="0" lang="en-IN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Outline </a:t>
            </a:r>
            <a:br/>
            <a:endParaRPr b="0" lang="en-IN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Problem statement</a:t>
            </a:r>
            <a:endParaRPr b="0" lang="en-IN" sz="3200" spc="-1" strike="noStrike">
              <a:latin typeface="Arial"/>
            </a:endParaRPr>
          </a:p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Objective</a:t>
            </a:r>
            <a:endParaRPr b="0" lang="en-IN" sz="3200" spc="-1" strike="noStrike">
              <a:latin typeface="Arial"/>
            </a:endParaRPr>
          </a:p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Purpose</a:t>
            </a:r>
            <a:endParaRPr b="0" lang="en-IN" sz="3200" spc="-1" strike="noStrike">
              <a:latin typeface="Arial"/>
            </a:endParaRPr>
          </a:p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Features</a:t>
            </a:r>
            <a:endParaRPr b="0" lang="en-IN" sz="3200" spc="-1" strike="noStrike">
              <a:latin typeface="Arial"/>
            </a:endParaRPr>
          </a:p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Introduction</a:t>
            </a:r>
            <a:endParaRPr b="0" lang="en-IN" sz="3200" spc="-1" strike="noStrike">
              <a:latin typeface="Arial"/>
            </a:endParaRPr>
          </a:p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Working of Online Gas Booking System</a:t>
            </a:r>
            <a:endParaRPr b="0" lang="en-IN" sz="3200" spc="-1" strike="noStrike">
              <a:latin typeface="Arial"/>
            </a:endParaRPr>
          </a:p>
          <a:p>
            <a:pPr marL="343080" indent="-341640" algn="just">
              <a:lnSpc>
                <a:spcPct val="100000"/>
              </a:lnSpc>
              <a:spcBef>
                <a:spcPts val="641"/>
              </a:spcBef>
            </a:pPr>
            <a:endParaRPr b="0" lang="en-IN" sz="32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641"/>
              </a:spcBef>
            </a:pP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360000" y="2088000"/>
            <a:ext cx="8422920" cy="3864240"/>
          </a:xfrm>
          <a:prstGeom prst="rect">
            <a:avLst/>
          </a:prstGeom>
          <a:ln>
            <a:noFill/>
          </a:ln>
        </p:spPr>
      </p:pic>
      <p:sp>
        <p:nvSpPr>
          <p:cNvPr id="111" name="CustomShape 1"/>
          <p:cNvSpPr/>
          <p:nvPr/>
        </p:nvSpPr>
        <p:spPr>
          <a:xfrm>
            <a:off x="3312000" y="1224000"/>
            <a:ext cx="1574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Dealer Home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Conclusions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This system is useful for all gas agencies</a:t>
            </a:r>
            <a:endParaRPr b="0" lang="en-IN" sz="32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This system will is designed to save time and will reduce the complexity and is also user friendly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Problem Statement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Designing Effective Web Application for Online Gas Booking System</a:t>
            </a:r>
            <a:endParaRPr b="0" lang="en-IN" sz="32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641"/>
              </a:spcBef>
            </a:pP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Objectives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To manage the details of Customers, Dealers, Connections, Delivery, Booking</a:t>
            </a:r>
            <a:endParaRPr b="0" lang="en-IN" sz="3200" spc="-1" strike="noStrike">
              <a:latin typeface="Arial"/>
            </a:endParaRPr>
          </a:p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project is totally built at admin end thus only admin can access all details</a:t>
            </a:r>
            <a:endParaRPr b="0" lang="en-IN" sz="3200" spc="-1" strike="noStrike">
              <a:latin typeface="Arial"/>
            </a:endParaRPr>
          </a:p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To design effective web application which can retrieve data from database in efficient manner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Purpose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Build an web application to reduce the manual work for managing the gas connection, booking, customers, dealers</a:t>
            </a:r>
            <a:endParaRPr b="0" lang="en-IN" sz="3200" spc="-1" strike="noStrike">
              <a:latin typeface="Arial"/>
            </a:endParaRPr>
          </a:p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Our web application also track all details about gas and it’s delivery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Features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Online Gas Booking System manage the delivery details for booking details, gas connection</a:t>
            </a:r>
            <a:endParaRPr b="0" lang="en-IN" sz="3200" spc="-1" strike="noStrike">
              <a:latin typeface="Arial"/>
            </a:endParaRPr>
          </a:p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It tracks all information of connections, delivery, booking </a:t>
            </a:r>
            <a:endParaRPr b="0" lang="en-IN" sz="3200" spc="-1" strike="noStrike">
              <a:latin typeface="Arial"/>
            </a:endParaRPr>
          </a:p>
          <a:p>
            <a:pPr marL="343080" indent="-341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Show the information of gas connections, customers and dealers to admin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Introduction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This web application is supported to eliminate and in some cases reduce the hardships faced by this existing system</a:t>
            </a:r>
            <a:endParaRPr b="0" lang="en-IN" sz="32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No formal knowledge is needed for the user to use this system thus it is user friendly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712440" y="285840"/>
            <a:ext cx="75960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Working of Online Gas Booking System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2"/>
          <a:stretch/>
        </p:blipFill>
        <p:spPr>
          <a:xfrm>
            <a:off x="645840" y="2062440"/>
            <a:ext cx="8066160" cy="4705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" descr=""/>
          <p:cNvPicPr/>
          <p:nvPr/>
        </p:nvPicPr>
        <p:blipFill>
          <a:blip r:embed="rId2"/>
          <a:stretch/>
        </p:blipFill>
        <p:spPr>
          <a:xfrm>
            <a:off x="802800" y="131400"/>
            <a:ext cx="6181200" cy="634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</TotalTime>
  <Application>Neat_Office/6.2.8.2$Windows_x86 LibreOffice_project/</Application>
  <Words>214</Words>
  <Paragraphs>31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2021-03-25T10:08:43Z</dcterms:created>
  <dc:creator>ABC</dc:creator>
  <dc:description/>
  <dc:language>en-IN</dc:language>
  <cp:lastModifiedBy/>
  <dcterms:modified xsi:type="dcterms:W3CDTF">2021-03-30T21:28:53Z</dcterms:modified>
  <cp:revision>17</cp:revision>
  <dc:subject/>
  <dc:title>      Presentation on  “Online Gas Booking System” Presented by Shubham Kumar(2173)  Vishakha Jadhav(2209) 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