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6" roundtripDataSignature="AMtx7miTuAGRCnmakIyEyAw6yyWlqBK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94005E-90FB-4B7B-B3A8-29BF8353B63E}">
  <a:tblStyle styleId="{3694005E-90FB-4B7B-B3A8-29BF8353B63E}"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CF5"/>
          </a:solidFill>
        </a:fill>
      </a:tcStyle>
    </a:wholeTbl>
    <a:band1H>
      <a:tcTxStyle/>
      <a:tcStyle>
        <a:fill>
          <a:solidFill>
            <a:srgbClr val="CBD8EA"/>
          </a:solidFill>
        </a:fill>
      </a:tcStyle>
    </a:band1H>
    <a:band2H>
      <a:tcTxStyle/>
    </a:band2H>
    <a:band1V>
      <a:tcTxStyle/>
      <a:tcStyle>
        <a:fill>
          <a:solidFill>
            <a:srgbClr val="CBD8EA"/>
          </a:solidFill>
        </a:fill>
      </a:tcStyle>
    </a:band1V>
    <a:band2V>
      <a:tcTxStyle/>
    </a:band2V>
    <a:lastCol>
      <a:tcTxStyle b="on" i="off">
        <a:font>
          <a:latin typeface="Tw Cen MT"/>
          <a:ea typeface="Tw Cen MT"/>
          <a:cs typeface="Tw Cen MT"/>
        </a:font>
        <a:schemeClr val="lt1"/>
      </a:tcTxStyle>
      <a:tcStyle>
        <a:fill>
          <a:solidFill>
            <a:schemeClr val="accent2"/>
          </a:solidFill>
        </a:fill>
      </a:tcStyle>
    </a:lastCol>
    <a:firstCol>
      <a:tcTxStyle b="on" i="off">
        <a:font>
          <a:latin typeface="Tw Cen MT"/>
          <a:ea typeface="Tw Cen MT"/>
          <a:cs typeface="Tw Cen MT"/>
        </a:font>
        <a:schemeClr val="lt1"/>
      </a:tcTxStyle>
      <a:tcStyle>
        <a:fill>
          <a:solidFill>
            <a:schemeClr val="accent2"/>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5799ca959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05799ca959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5799ca959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105799ca959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5799ca95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05799ca95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5799ca959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105799ca959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6b27ca6cd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06b27ca6cd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6b27ca6cd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06b27ca6cd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5799ca959_2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05799ca959_2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5799ca95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5799ca95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5799ca95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5799ca95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05799ca959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05799ca959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6b27ca6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6b27ca6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creen Image">
  <p:cSld name="Full Screen Image">
    <p:spTree>
      <p:nvGrpSpPr>
        <p:cNvPr id="12" name="Shape 12"/>
        <p:cNvGrpSpPr/>
        <p:nvPr/>
      </p:nvGrpSpPr>
      <p:grpSpPr>
        <a:xfrm>
          <a:off x="0" y="0"/>
          <a:ext cx="0" cy="0"/>
          <a:chOff x="0" y="0"/>
          <a:chExt cx="0" cy="0"/>
        </a:xfrm>
      </p:grpSpPr>
      <p:sp>
        <p:nvSpPr>
          <p:cNvPr id="13" name="Google Shape;13;p34"/>
          <p:cNvSpPr/>
          <p:nvPr>
            <p:ph idx="2" type="pic"/>
          </p:nvPr>
        </p:nvSpPr>
        <p:spPr>
          <a:xfrm>
            <a:off x="0" y="0"/>
            <a:ext cx="91440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5" name="Shape 75"/>
        <p:cNvGrpSpPr/>
        <p:nvPr/>
      </p:nvGrpSpPr>
      <p:grpSpPr>
        <a:xfrm>
          <a:off x="0" y="0"/>
          <a:ext cx="0" cy="0"/>
          <a:chOff x="0" y="0"/>
          <a:chExt cx="0" cy="0"/>
        </a:xfrm>
      </p:grpSpPr>
      <p:sp>
        <p:nvSpPr>
          <p:cNvPr id="76" name="Google Shape;76;p42"/>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2"/>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700"/>
              <a:buNone/>
              <a:defRPr/>
            </a:lvl1pPr>
            <a:lvl2pPr indent="0" lvl="1" marL="0" algn="l">
              <a:lnSpc>
                <a:spcPct val="100000"/>
              </a:lnSpc>
              <a:spcBef>
                <a:spcPts val="0"/>
              </a:spcBef>
              <a:spcAft>
                <a:spcPts val="0"/>
              </a:spcAft>
              <a:buSzPts val="700"/>
              <a:buNone/>
              <a:defRPr/>
            </a:lvl2pPr>
            <a:lvl3pPr indent="0" lvl="2" marL="0" algn="l">
              <a:lnSpc>
                <a:spcPct val="100000"/>
              </a:lnSpc>
              <a:spcBef>
                <a:spcPts val="0"/>
              </a:spcBef>
              <a:spcAft>
                <a:spcPts val="0"/>
              </a:spcAft>
              <a:buSzPts val="700"/>
              <a:buNone/>
              <a:defRPr/>
            </a:lvl3pPr>
            <a:lvl4pPr indent="0" lvl="3" marL="0" algn="l">
              <a:lnSpc>
                <a:spcPct val="100000"/>
              </a:lnSpc>
              <a:spcBef>
                <a:spcPts val="0"/>
              </a:spcBef>
              <a:spcAft>
                <a:spcPts val="0"/>
              </a:spcAft>
              <a:buSzPts val="700"/>
              <a:buNone/>
              <a:defRPr/>
            </a:lvl4pPr>
            <a:lvl5pPr indent="0" lvl="4" marL="0" algn="l">
              <a:lnSpc>
                <a:spcPct val="100000"/>
              </a:lnSpc>
              <a:spcBef>
                <a:spcPts val="0"/>
              </a:spcBef>
              <a:spcAft>
                <a:spcPts val="0"/>
              </a:spcAft>
              <a:buSzPts val="700"/>
              <a:buNone/>
              <a:defRPr/>
            </a:lvl5pPr>
            <a:lvl6pPr indent="0" lvl="5" marL="0" algn="l">
              <a:lnSpc>
                <a:spcPct val="100000"/>
              </a:lnSpc>
              <a:spcBef>
                <a:spcPts val="0"/>
              </a:spcBef>
              <a:spcAft>
                <a:spcPts val="0"/>
              </a:spcAft>
              <a:buSzPts val="700"/>
              <a:buNone/>
              <a:defRPr/>
            </a:lvl6pPr>
            <a:lvl7pPr indent="0" lvl="6" marL="0" algn="l">
              <a:lnSpc>
                <a:spcPct val="100000"/>
              </a:lnSpc>
              <a:spcBef>
                <a:spcPts val="0"/>
              </a:spcBef>
              <a:spcAft>
                <a:spcPts val="0"/>
              </a:spcAft>
              <a:buSzPts val="700"/>
              <a:buNone/>
              <a:defRPr/>
            </a:lvl7pPr>
            <a:lvl8pPr indent="0" lvl="7" marL="0" algn="l">
              <a:lnSpc>
                <a:spcPct val="100000"/>
              </a:lnSpc>
              <a:spcBef>
                <a:spcPts val="0"/>
              </a:spcBef>
              <a:spcAft>
                <a:spcPts val="0"/>
              </a:spcAft>
              <a:buSzPts val="700"/>
              <a:buNone/>
              <a:defRPr/>
            </a:lvl8pPr>
            <a:lvl9pPr indent="0" lvl="8" marL="0" algn="l">
              <a:lnSpc>
                <a:spcPct val="100000"/>
              </a:lnSpc>
              <a:spcBef>
                <a:spcPts val="0"/>
              </a:spcBef>
              <a:spcAft>
                <a:spcPts val="0"/>
              </a:spcAft>
              <a:buSzPts val="7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9" name="Shape 79"/>
        <p:cNvGrpSpPr/>
        <p:nvPr/>
      </p:nvGrpSpPr>
      <p:grpSpPr>
        <a:xfrm>
          <a:off x="0" y="0"/>
          <a:ext cx="0" cy="0"/>
          <a:chOff x="0" y="0"/>
          <a:chExt cx="0" cy="0"/>
        </a:xfrm>
      </p:grpSpPr>
      <p:sp>
        <p:nvSpPr>
          <p:cNvPr id="80" name="Google Shape;80;p43"/>
          <p:cNvSpPr txBox="1"/>
          <p:nvPr>
            <p:ph type="title"/>
          </p:nvPr>
        </p:nvSpPr>
        <p:spPr>
          <a:xfrm>
            <a:off x="342900" y="3720104"/>
            <a:ext cx="5829300" cy="109728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3750"/>
              <a:buFont typeface="Twentieth Century"/>
              <a:buNone/>
              <a:defRPr sz="3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43"/>
          <p:cNvSpPr/>
          <p:nvPr>
            <p:ph idx="2" type="pic"/>
          </p:nvPr>
        </p:nvSpPr>
        <p:spPr>
          <a:xfrm>
            <a:off x="0" y="-1"/>
            <a:ext cx="9141714" cy="3429000"/>
          </a:xfrm>
          <a:prstGeom prst="rect">
            <a:avLst/>
          </a:prstGeom>
          <a:solidFill>
            <a:srgbClr val="76CEEF"/>
          </a:solidFill>
          <a:ln>
            <a:noFill/>
          </a:ln>
        </p:spPr>
      </p:sp>
      <p:sp>
        <p:nvSpPr>
          <p:cNvPr id="82" name="Google Shape;82;p43"/>
          <p:cNvSpPr txBox="1"/>
          <p:nvPr>
            <p:ph idx="1" type="body"/>
          </p:nvPr>
        </p:nvSpPr>
        <p:spPr>
          <a:xfrm>
            <a:off x="6457950" y="3720104"/>
            <a:ext cx="2400300" cy="109728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350"/>
              <a:buNone/>
              <a:defRPr sz="1350">
                <a:solidFill>
                  <a:srgbClr val="0C0C0C"/>
                </a:solidFill>
              </a:defRPr>
            </a:lvl1pPr>
            <a:lvl2pPr indent="-228600" lvl="1" marL="914400" algn="l">
              <a:lnSpc>
                <a:spcPct val="90000"/>
              </a:lnSpc>
              <a:spcBef>
                <a:spcPts val="150"/>
              </a:spcBef>
              <a:spcAft>
                <a:spcPts val="0"/>
              </a:spcAft>
              <a:buSzPts val="1050"/>
              <a:buNone/>
              <a:defRPr sz="1050"/>
            </a:lvl2pPr>
            <a:lvl3pPr indent="-228600" lvl="2" marL="1371600" algn="l">
              <a:lnSpc>
                <a:spcPct val="90000"/>
              </a:lnSpc>
              <a:spcBef>
                <a:spcPts val="300"/>
              </a:spcBef>
              <a:spcAft>
                <a:spcPts val="0"/>
              </a:spcAft>
              <a:buSzPts val="900"/>
              <a:buNone/>
              <a:defRPr sz="900"/>
            </a:lvl3pPr>
            <a:lvl4pPr indent="-228600" lvl="3" marL="1828800" algn="l">
              <a:lnSpc>
                <a:spcPct val="90000"/>
              </a:lnSpc>
              <a:spcBef>
                <a:spcPts val="300"/>
              </a:spcBef>
              <a:spcAft>
                <a:spcPts val="0"/>
              </a:spcAft>
              <a:buSzPts val="750"/>
              <a:buNone/>
              <a:defRPr sz="750"/>
            </a:lvl4pPr>
            <a:lvl5pPr indent="-228600" lvl="4" marL="2286000" algn="l">
              <a:lnSpc>
                <a:spcPct val="90000"/>
              </a:lnSpc>
              <a:spcBef>
                <a:spcPts val="300"/>
              </a:spcBef>
              <a:spcAft>
                <a:spcPts val="0"/>
              </a:spcAft>
              <a:buSzPts val="750"/>
              <a:buNone/>
              <a:defRPr sz="750"/>
            </a:lvl5pPr>
            <a:lvl6pPr indent="-228600" lvl="5" marL="2743200" algn="l">
              <a:lnSpc>
                <a:spcPct val="90000"/>
              </a:lnSpc>
              <a:spcBef>
                <a:spcPts val="300"/>
              </a:spcBef>
              <a:spcAft>
                <a:spcPts val="0"/>
              </a:spcAft>
              <a:buSzPts val="750"/>
              <a:buNone/>
              <a:defRPr sz="750"/>
            </a:lvl6pPr>
            <a:lvl7pPr indent="-228600" lvl="6" marL="3200400" algn="l">
              <a:lnSpc>
                <a:spcPct val="90000"/>
              </a:lnSpc>
              <a:spcBef>
                <a:spcPts val="300"/>
              </a:spcBef>
              <a:spcAft>
                <a:spcPts val="0"/>
              </a:spcAft>
              <a:buSzPts val="750"/>
              <a:buNone/>
              <a:defRPr sz="750"/>
            </a:lvl7pPr>
            <a:lvl8pPr indent="-228600" lvl="7" marL="3657600" algn="l">
              <a:lnSpc>
                <a:spcPct val="90000"/>
              </a:lnSpc>
              <a:spcBef>
                <a:spcPts val="300"/>
              </a:spcBef>
              <a:spcAft>
                <a:spcPts val="0"/>
              </a:spcAft>
              <a:buSzPts val="750"/>
              <a:buNone/>
              <a:defRPr sz="750"/>
            </a:lvl8pPr>
            <a:lvl9pPr indent="-228600" lvl="8" marL="4114800" algn="l">
              <a:lnSpc>
                <a:spcPct val="90000"/>
              </a:lnSpc>
              <a:spcBef>
                <a:spcPts val="300"/>
              </a:spcBef>
              <a:spcAft>
                <a:spcPts val="300"/>
              </a:spcAft>
              <a:buSzPts val="750"/>
              <a:buNone/>
              <a:defRPr sz="750"/>
            </a:lvl9pPr>
          </a:lstStyle>
          <a:p/>
        </p:txBody>
      </p:sp>
      <p:sp>
        <p:nvSpPr>
          <p:cNvPr id="83" name="Google Shape;83;p43"/>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3"/>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3"/>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a:lvl1pPr>
            <a:lvl2pPr indent="0" lvl="1" marL="0" algn="l">
              <a:lnSpc>
                <a:spcPct val="100000"/>
              </a:lnSpc>
              <a:spcBef>
                <a:spcPts val="0"/>
              </a:spcBef>
              <a:spcAft>
                <a:spcPts val="0"/>
              </a:spcAft>
              <a:buNone/>
              <a:defRPr/>
            </a:lvl2pPr>
            <a:lvl3pPr indent="0" lvl="2" marL="0" algn="l">
              <a:lnSpc>
                <a:spcPct val="100000"/>
              </a:lnSpc>
              <a:spcBef>
                <a:spcPts val="0"/>
              </a:spcBef>
              <a:spcAft>
                <a:spcPts val="0"/>
              </a:spcAft>
              <a:buNone/>
              <a:defRPr/>
            </a:lvl3pPr>
            <a:lvl4pPr indent="0" lvl="3" marL="0" algn="l">
              <a:lnSpc>
                <a:spcPct val="100000"/>
              </a:lnSpc>
              <a:spcBef>
                <a:spcPts val="0"/>
              </a:spcBef>
              <a:spcAft>
                <a:spcPts val="0"/>
              </a:spcAft>
              <a:buNone/>
              <a:defRPr/>
            </a:lvl4pPr>
            <a:lvl5pPr indent="0" lvl="4" marL="0" algn="l">
              <a:lnSpc>
                <a:spcPct val="100000"/>
              </a:lnSpc>
              <a:spcBef>
                <a:spcPts val="0"/>
              </a:spcBef>
              <a:spcAft>
                <a:spcPts val="0"/>
              </a:spcAft>
              <a:buNone/>
              <a:defRPr/>
            </a:lvl5pPr>
            <a:lvl6pPr indent="0" lvl="5" marL="0" algn="l">
              <a:lnSpc>
                <a:spcPct val="100000"/>
              </a:lnSpc>
              <a:spcBef>
                <a:spcPts val="0"/>
              </a:spcBef>
              <a:spcAft>
                <a:spcPts val="0"/>
              </a:spcAft>
              <a:buNone/>
              <a:defRPr/>
            </a:lvl6pPr>
            <a:lvl7pPr indent="0" lvl="6" marL="0" algn="l">
              <a:lnSpc>
                <a:spcPct val="100000"/>
              </a:lnSpc>
              <a:spcBef>
                <a:spcPts val="0"/>
              </a:spcBef>
              <a:spcAft>
                <a:spcPts val="0"/>
              </a:spcAft>
              <a:buNone/>
              <a:defRPr/>
            </a:lvl7pPr>
            <a:lvl8pPr indent="0" lvl="7" marL="0" algn="l">
              <a:lnSpc>
                <a:spcPct val="100000"/>
              </a:lnSpc>
              <a:spcBef>
                <a:spcPts val="0"/>
              </a:spcBef>
              <a:spcAft>
                <a:spcPts val="0"/>
              </a:spcAft>
              <a:buNone/>
              <a:defRPr/>
            </a:lvl8pPr>
            <a:lvl9pPr indent="0" lvl="8" mar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cxnSp>
        <p:nvCxnSpPr>
          <p:cNvPr id="86" name="Google Shape;86;p43"/>
          <p:cNvCxnSpPr/>
          <p:nvPr/>
        </p:nvCxnSpPr>
        <p:spPr>
          <a:xfrm rot="10800000">
            <a:off x="6290132" y="3948080"/>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44"/>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44"/>
          <p:cNvSpPr txBox="1"/>
          <p:nvPr>
            <p:ph idx="1" type="body"/>
          </p:nvPr>
        </p:nvSpPr>
        <p:spPr>
          <a:xfrm rot="5400000">
            <a:off x="2904363" y="-421768"/>
            <a:ext cx="3017520" cy="729005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0" name="Google Shape;90;p44"/>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4"/>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4"/>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700"/>
              <a:buNone/>
              <a:defRPr/>
            </a:lvl1pPr>
            <a:lvl2pPr indent="0" lvl="1" marL="0" algn="l">
              <a:lnSpc>
                <a:spcPct val="100000"/>
              </a:lnSpc>
              <a:spcBef>
                <a:spcPts val="0"/>
              </a:spcBef>
              <a:spcAft>
                <a:spcPts val="0"/>
              </a:spcAft>
              <a:buSzPts val="700"/>
              <a:buNone/>
              <a:defRPr/>
            </a:lvl2pPr>
            <a:lvl3pPr indent="0" lvl="2" marL="0" algn="l">
              <a:lnSpc>
                <a:spcPct val="100000"/>
              </a:lnSpc>
              <a:spcBef>
                <a:spcPts val="0"/>
              </a:spcBef>
              <a:spcAft>
                <a:spcPts val="0"/>
              </a:spcAft>
              <a:buSzPts val="700"/>
              <a:buNone/>
              <a:defRPr/>
            </a:lvl3pPr>
            <a:lvl4pPr indent="0" lvl="3" marL="0" algn="l">
              <a:lnSpc>
                <a:spcPct val="100000"/>
              </a:lnSpc>
              <a:spcBef>
                <a:spcPts val="0"/>
              </a:spcBef>
              <a:spcAft>
                <a:spcPts val="0"/>
              </a:spcAft>
              <a:buSzPts val="700"/>
              <a:buNone/>
              <a:defRPr/>
            </a:lvl4pPr>
            <a:lvl5pPr indent="0" lvl="4" marL="0" algn="l">
              <a:lnSpc>
                <a:spcPct val="100000"/>
              </a:lnSpc>
              <a:spcBef>
                <a:spcPts val="0"/>
              </a:spcBef>
              <a:spcAft>
                <a:spcPts val="0"/>
              </a:spcAft>
              <a:buSzPts val="700"/>
              <a:buNone/>
              <a:defRPr/>
            </a:lvl5pPr>
            <a:lvl6pPr indent="0" lvl="5" marL="0" algn="l">
              <a:lnSpc>
                <a:spcPct val="100000"/>
              </a:lnSpc>
              <a:spcBef>
                <a:spcPts val="0"/>
              </a:spcBef>
              <a:spcAft>
                <a:spcPts val="0"/>
              </a:spcAft>
              <a:buSzPts val="700"/>
              <a:buNone/>
              <a:defRPr/>
            </a:lvl6pPr>
            <a:lvl7pPr indent="0" lvl="6" marL="0" algn="l">
              <a:lnSpc>
                <a:spcPct val="100000"/>
              </a:lnSpc>
              <a:spcBef>
                <a:spcPts val="0"/>
              </a:spcBef>
              <a:spcAft>
                <a:spcPts val="0"/>
              </a:spcAft>
              <a:buSzPts val="700"/>
              <a:buNone/>
              <a:defRPr/>
            </a:lvl7pPr>
            <a:lvl8pPr indent="0" lvl="7" marL="0" algn="l">
              <a:lnSpc>
                <a:spcPct val="100000"/>
              </a:lnSpc>
              <a:spcBef>
                <a:spcPts val="0"/>
              </a:spcBef>
              <a:spcAft>
                <a:spcPts val="0"/>
              </a:spcAft>
              <a:buSzPts val="700"/>
              <a:buNone/>
              <a:defRPr/>
            </a:lvl8pPr>
            <a:lvl9pPr indent="0" lvl="8" marL="0" algn="l">
              <a:lnSpc>
                <a:spcPct val="100000"/>
              </a:lnSpc>
              <a:spcBef>
                <a:spcPts val="0"/>
              </a:spcBef>
              <a:spcAft>
                <a:spcPts val="0"/>
              </a:spcAft>
              <a:buSzPts val="7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45"/>
          <p:cNvSpPr txBox="1"/>
          <p:nvPr>
            <p:ph type="title"/>
          </p:nvPr>
        </p:nvSpPr>
        <p:spPr>
          <a:xfrm rot="5400000">
            <a:off x="5500688" y="1614488"/>
            <a:ext cx="4057650" cy="1971675"/>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45"/>
          <p:cNvSpPr txBox="1"/>
          <p:nvPr>
            <p:ph idx="1" type="body"/>
          </p:nvPr>
        </p:nvSpPr>
        <p:spPr>
          <a:xfrm rot="5400000">
            <a:off x="1557339" y="-242888"/>
            <a:ext cx="4057650" cy="568642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6" name="Google Shape;96;p45"/>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5"/>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5"/>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700"/>
              <a:buNone/>
              <a:defRPr/>
            </a:lvl1pPr>
            <a:lvl2pPr indent="0" lvl="1" marL="0" algn="l">
              <a:lnSpc>
                <a:spcPct val="100000"/>
              </a:lnSpc>
              <a:spcBef>
                <a:spcPts val="0"/>
              </a:spcBef>
              <a:spcAft>
                <a:spcPts val="0"/>
              </a:spcAft>
              <a:buSzPts val="700"/>
              <a:buNone/>
              <a:defRPr/>
            </a:lvl2pPr>
            <a:lvl3pPr indent="0" lvl="2" marL="0" algn="l">
              <a:lnSpc>
                <a:spcPct val="100000"/>
              </a:lnSpc>
              <a:spcBef>
                <a:spcPts val="0"/>
              </a:spcBef>
              <a:spcAft>
                <a:spcPts val="0"/>
              </a:spcAft>
              <a:buSzPts val="700"/>
              <a:buNone/>
              <a:defRPr/>
            </a:lvl3pPr>
            <a:lvl4pPr indent="0" lvl="3" marL="0" algn="l">
              <a:lnSpc>
                <a:spcPct val="100000"/>
              </a:lnSpc>
              <a:spcBef>
                <a:spcPts val="0"/>
              </a:spcBef>
              <a:spcAft>
                <a:spcPts val="0"/>
              </a:spcAft>
              <a:buSzPts val="700"/>
              <a:buNone/>
              <a:defRPr/>
            </a:lvl4pPr>
            <a:lvl5pPr indent="0" lvl="4" marL="0" algn="l">
              <a:lnSpc>
                <a:spcPct val="100000"/>
              </a:lnSpc>
              <a:spcBef>
                <a:spcPts val="0"/>
              </a:spcBef>
              <a:spcAft>
                <a:spcPts val="0"/>
              </a:spcAft>
              <a:buSzPts val="700"/>
              <a:buNone/>
              <a:defRPr/>
            </a:lvl5pPr>
            <a:lvl6pPr indent="0" lvl="5" marL="0" algn="l">
              <a:lnSpc>
                <a:spcPct val="100000"/>
              </a:lnSpc>
              <a:spcBef>
                <a:spcPts val="0"/>
              </a:spcBef>
              <a:spcAft>
                <a:spcPts val="0"/>
              </a:spcAft>
              <a:buSzPts val="700"/>
              <a:buNone/>
              <a:defRPr/>
            </a:lvl6pPr>
            <a:lvl7pPr indent="0" lvl="6" marL="0" algn="l">
              <a:lnSpc>
                <a:spcPct val="100000"/>
              </a:lnSpc>
              <a:spcBef>
                <a:spcPts val="0"/>
              </a:spcBef>
              <a:spcAft>
                <a:spcPts val="0"/>
              </a:spcAft>
              <a:buSzPts val="700"/>
              <a:buNone/>
              <a:defRPr/>
            </a:lvl7pPr>
            <a:lvl8pPr indent="0" lvl="7" marL="0" algn="l">
              <a:lnSpc>
                <a:spcPct val="100000"/>
              </a:lnSpc>
              <a:spcBef>
                <a:spcPts val="0"/>
              </a:spcBef>
              <a:spcAft>
                <a:spcPts val="0"/>
              </a:spcAft>
              <a:buSzPts val="700"/>
              <a:buNone/>
              <a:defRPr/>
            </a:lvl8pPr>
            <a:lvl9pPr indent="0" lvl="8" marL="0" algn="l">
              <a:lnSpc>
                <a:spcPct val="100000"/>
              </a:lnSpc>
              <a:spcBef>
                <a:spcPts val="0"/>
              </a:spcBef>
              <a:spcAft>
                <a:spcPts val="0"/>
              </a:spcAft>
              <a:buSzPts val="700"/>
              <a:buNone/>
              <a:defRPr/>
            </a:lvl9pPr>
          </a:lstStyle>
          <a:p>
            <a:pPr indent="0" lvl="0" marL="0" rtl="0" algn="l">
              <a:spcBef>
                <a:spcPts val="0"/>
              </a:spcBef>
              <a:spcAft>
                <a:spcPts val="0"/>
              </a:spcAft>
              <a:buNone/>
            </a:pPr>
            <a:fld id="{00000000-1234-1234-1234-123412341234}" type="slidenum">
              <a:rPr lang="en-US"/>
              <a:t>‹#›</a:t>
            </a:fld>
            <a:endParaRPr/>
          </a:p>
        </p:txBody>
      </p:sp>
      <p:cxnSp>
        <p:nvCxnSpPr>
          <p:cNvPr id="99" name="Google Shape;99;p45"/>
          <p:cNvCxnSpPr/>
          <p:nvPr/>
        </p:nvCxnSpPr>
        <p:spPr>
          <a:xfrm rot="10800000">
            <a:off x="7543800" y="44447"/>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 name="Shape 21"/>
        <p:cNvGrpSpPr/>
        <p:nvPr/>
      </p:nvGrpSpPr>
      <p:grpSpPr>
        <a:xfrm>
          <a:off x="0" y="0"/>
          <a:ext cx="0" cy="0"/>
          <a:chOff x="0" y="0"/>
          <a:chExt cx="0" cy="0"/>
        </a:xfrm>
      </p:grpSpPr>
      <p:sp>
        <p:nvSpPr>
          <p:cNvPr id="22" name="Google Shape;22;p35"/>
          <p:cNvSpPr txBox="1"/>
          <p:nvPr>
            <p:ph type="title"/>
          </p:nvPr>
        </p:nvSpPr>
        <p:spPr>
          <a:xfrm>
            <a:off x="768096" y="353632"/>
            <a:ext cx="3291840" cy="130302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3000"/>
              <a:buFont typeface="Twentieth Century"/>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body"/>
          </p:nvPr>
        </p:nvSpPr>
        <p:spPr>
          <a:xfrm>
            <a:off x="4286250" y="617220"/>
            <a:ext cx="4258818" cy="3888486"/>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sz="1800"/>
            </a:lvl1pPr>
            <a:lvl2pPr indent="-323850" lvl="1" marL="914400" algn="l">
              <a:lnSpc>
                <a:spcPct val="90000"/>
              </a:lnSpc>
              <a:spcBef>
                <a:spcPts val="150"/>
              </a:spcBef>
              <a:spcAft>
                <a:spcPts val="0"/>
              </a:spcAft>
              <a:buSzPts val="1500"/>
              <a:buChar char="🢝"/>
              <a:defRPr sz="1500"/>
            </a:lvl2pPr>
            <a:lvl3pPr indent="-304800" lvl="2" marL="1371600" algn="l">
              <a:lnSpc>
                <a:spcPct val="90000"/>
              </a:lnSpc>
              <a:spcBef>
                <a:spcPts val="300"/>
              </a:spcBef>
              <a:spcAft>
                <a:spcPts val="0"/>
              </a:spcAft>
              <a:buSzPts val="1200"/>
              <a:buChar char="🢝"/>
              <a:defRPr sz="1200"/>
            </a:lvl3pPr>
            <a:lvl4pPr indent="-304800" lvl="3" marL="1828800" algn="l">
              <a:lnSpc>
                <a:spcPct val="90000"/>
              </a:lnSpc>
              <a:spcBef>
                <a:spcPts val="300"/>
              </a:spcBef>
              <a:spcAft>
                <a:spcPts val="0"/>
              </a:spcAft>
              <a:buSzPts val="1200"/>
              <a:buChar char="🢝"/>
              <a:defRPr sz="1200"/>
            </a:lvl4pPr>
            <a:lvl5pPr indent="-304800" lvl="4" marL="2286000" algn="l">
              <a:lnSpc>
                <a:spcPct val="90000"/>
              </a:lnSpc>
              <a:spcBef>
                <a:spcPts val="300"/>
              </a:spcBef>
              <a:spcAft>
                <a:spcPts val="0"/>
              </a:spcAft>
              <a:buSzPts val="1200"/>
              <a:buChar char="🢝"/>
              <a:defRPr sz="1200"/>
            </a:lvl5pPr>
            <a:lvl6pPr indent="-304800" lvl="5" marL="2743200" algn="l">
              <a:lnSpc>
                <a:spcPct val="90000"/>
              </a:lnSpc>
              <a:spcBef>
                <a:spcPts val="300"/>
              </a:spcBef>
              <a:spcAft>
                <a:spcPts val="0"/>
              </a:spcAft>
              <a:buSzPts val="1200"/>
              <a:buChar char="🢝"/>
              <a:defRPr sz="1200"/>
            </a:lvl6pPr>
            <a:lvl7pPr indent="-304800" lvl="6" marL="3200400" algn="l">
              <a:lnSpc>
                <a:spcPct val="90000"/>
              </a:lnSpc>
              <a:spcBef>
                <a:spcPts val="300"/>
              </a:spcBef>
              <a:spcAft>
                <a:spcPts val="0"/>
              </a:spcAft>
              <a:buSzPts val="1200"/>
              <a:buChar char="🢝"/>
              <a:defRPr sz="1200"/>
            </a:lvl7pPr>
            <a:lvl8pPr indent="-304800" lvl="7" marL="3657600" algn="l">
              <a:lnSpc>
                <a:spcPct val="90000"/>
              </a:lnSpc>
              <a:spcBef>
                <a:spcPts val="300"/>
              </a:spcBef>
              <a:spcAft>
                <a:spcPts val="0"/>
              </a:spcAft>
              <a:buSzPts val="1200"/>
              <a:buChar char="🢝"/>
              <a:defRPr sz="1200"/>
            </a:lvl8pPr>
            <a:lvl9pPr indent="-304800" lvl="8" marL="4114800" algn="l">
              <a:lnSpc>
                <a:spcPct val="90000"/>
              </a:lnSpc>
              <a:spcBef>
                <a:spcPts val="300"/>
              </a:spcBef>
              <a:spcAft>
                <a:spcPts val="300"/>
              </a:spcAft>
              <a:buSzPts val="1200"/>
              <a:buChar char="🢝"/>
              <a:defRPr sz="1200"/>
            </a:lvl9pPr>
          </a:lstStyle>
          <a:p/>
        </p:txBody>
      </p:sp>
      <p:sp>
        <p:nvSpPr>
          <p:cNvPr id="24" name="Google Shape;24;p35"/>
          <p:cNvSpPr txBox="1"/>
          <p:nvPr>
            <p:ph idx="2" type="body"/>
          </p:nvPr>
        </p:nvSpPr>
        <p:spPr>
          <a:xfrm>
            <a:off x="768096" y="1693129"/>
            <a:ext cx="3291840" cy="2821721"/>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450"/>
              </a:spcBef>
              <a:spcAft>
                <a:spcPts val="0"/>
              </a:spcAft>
              <a:buSzPts val="1200"/>
              <a:buNone/>
              <a:defRPr sz="1200"/>
            </a:lvl1pPr>
            <a:lvl2pPr indent="-228600" lvl="1" marL="914400" algn="l">
              <a:lnSpc>
                <a:spcPct val="90000"/>
              </a:lnSpc>
              <a:spcBef>
                <a:spcPts val="150"/>
              </a:spcBef>
              <a:spcAft>
                <a:spcPts val="0"/>
              </a:spcAft>
              <a:buSzPts val="900"/>
              <a:buNone/>
              <a:defRPr sz="900"/>
            </a:lvl2pPr>
            <a:lvl3pPr indent="-228600" lvl="2" marL="1371600" algn="l">
              <a:lnSpc>
                <a:spcPct val="90000"/>
              </a:lnSpc>
              <a:spcBef>
                <a:spcPts val="300"/>
              </a:spcBef>
              <a:spcAft>
                <a:spcPts val="0"/>
              </a:spcAft>
              <a:buSzPts val="750"/>
              <a:buNone/>
              <a:defRPr sz="750"/>
            </a:lvl3pPr>
            <a:lvl4pPr indent="-228600" lvl="3" marL="1828800" algn="l">
              <a:lnSpc>
                <a:spcPct val="90000"/>
              </a:lnSpc>
              <a:spcBef>
                <a:spcPts val="300"/>
              </a:spcBef>
              <a:spcAft>
                <a:spcPts val="0"/>
              </a:spcAft>
              <a:buSzPts val="675"/>
              <a:buNone/>
              <a:defRPr sz="675"/>
            </a:lvl4pPr>
            <a:lvl5pPr indent="-228600" lvl="4" marL="2286000" algn="l">
              <a:lnSpc>
                <a:spcPct val="90000"/>
              </a:lnSpc>
              <a:spcBef>
                <a:spcPts val="300"/>
              </a:spcBef>
              <a:spcAft>
                <a:spcPts val="0"/>
              </a:spcAft>
              <a:buSzPts val="675"/>
              <a:buNone/>
              <a:defRPr sz="675"/>
            </a:lvl5pPr>
            <a:lvl6pPr indent="-228600" lvl="5" marL="2743200" algn="l">
              <a:lnSpc>
                <a:spcPct val="90000"/>
              </a:lnSpc>
              <a:spcBef>
                <a:spcPts val="300"/>
              </a:spcBef>
              <a:spcAft>
                <a:spcPts val="0"/>
              </a:spcAft>
              <a:buSzPts val="675"/>
              <a:buNone/>
              <a:defRPr sz="675"/>
            </a:lvl6pPr>
            <a:lvl7pPr indent="-228600" lvl="6" marL="3200400" algn="l">
              <a:lnSpc>
                <a:spcPct val="90000"/>
              </a:lnSpc>
              <a:spcBef>
                <a:spcPts val="300"/>
              </a:spcBef>
              <a:spcAft>
                <a:spcPts val="0"/>
              </a:spcAft>
              <a:buSzPts val="675"/>
              <a:buNone/>
              <a:defRPr sz="675"/>
            </a:lvl7pPr>
            <a:lvl8pPr indent="-228600" lvl="7" marL="3657600" algn="l">
              <a:lnSpc>
                <a:spcPct val="90000"/>
              </a:lnSpc>
              <a:spcBef>
                <a:spcPts val="300"/>
              </a:spcBef>
              <a:spcAft>
                <a:spcPts val="0"/>
              </a:spcAft>
              <a:buSzPts val="675"/>
              <a:buNone/>
              <a:defRPr sz="675"/>
            </a:lvl8pPr>
            <a:lvl9pPr indent="-228600" lvl="8" marL="4114800" algn="l">
              <a:lnSpc>
                <a:spcPct val="90000"/>
              </a:lnSpc>
              <a:spcBef>
                <a:spcPts val="300"/>
              </a:spcBef>
              <a:spcAft>
                <a:spcPts val="300"/>
              </a:spcAft>
              <a:buSzPts val="675"/>
              <a:buNone/>
              <a:defRPr sz="675"/>
            </a:lvl9pPr>
          </a:lstStyle>
          <a:p/>
        </p:txBody>
      </p:sp>
      <p:sp>
        <p:nvSpPr>
          <p:cNvPr id="25" name="Google Shape;25;p35"/>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5"/>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700"/>
              <a:buNone/>
              <a:defRPr/>
            </a:lvl1pPr>
            <a:lvl2pPr indent="0" lvl="1" marL="0" algn="l">
              <a:lnSpc>
                <a:spcPct val="100000"/>
              </a:lnSpc>
              <a:spcBef>
                <a:spcPts val="0"/>
              </a:spcBef>
              <a:spcAft>
                <a:spcPts val="0"/>
              </a:spcAft>
              <a:buSzPts val="700"/>
              <a:buNone/>
              <a:defRPr/>
            </a:lvl2pPr>
            <a:lvl3pPr indent="0" lvl="2" marL="0" algn="l">
              <a:lnSpc>
                <a:spcPct val="100000"/>
              </a:lnSpc>
              <a:spcBef>
                <a:spcPts val="0"/>
              </a:spcBef>
              <a:spcAft>
                <a:spcPts val="0"/>
              </a:spcAft>
              <a:buSzPts val="700"/>
              <a:buNone/>
              <a:defRPr/>
            </a:lvl3pPr>
            <a:lvl4pPr indent="0" lvl="3" marL="0" algn="l">
              <a:lnSpc>
                <a:spcPct val="100000"/>
              </a:lnSpc>
              <a:spcBef>
                <a:spcPts val="0"/>
              </a:spcBef>
              <a:spcAft>
                <a:spcPts val="0"/>
              </a:spcAft>
              <a:buSzPts val="700"/>
              <a:buNone/>
              <a:defRPr/>
            </a:lvl4pPr>
            <a:lvl5pPr indent="0" lvl="4" marL="0" algn="l">
              <a:lnSpc>
                <a:spcPct val="100000"/>
              </a:lnSpc>
              <a:spcBef>
                <a:spcPts val="0"/>
              </a:spcBef>
              <a:spcAft>
                <a:spcPts val="0"/>
              </a:spcAft>
              <a:buSzPts val="700"/>
              <a:buNone/>
              <a:defRPr/>
            </a:lvl5pPr>
            <a:lvl6pPr indent="0" lvl="5" marL="0" algn="l">
              <a:lnSpc>
                <a:spcPct val="100000"/>
              </a:lnSpc>
              <a:spcBef>
                <a:spcPts val="0"/>
              </a:spcBef>
              <a:spcAft>
                <a:spcPts val="0"/>
              </a:spcAft>
              <a:buSzPts val="700"/>
              <a:buNone/>
              <a:defRPr/>
            </a:lvl6pPr>
            <a:lvl7pPr indent="0" lvl="6" marL="0" algn="l">
              <a:lnSpc>
                <a:spcPct val="100000"/>
              </a:lnSpc>
              <a:spcBef>
                <a:spcPts val="0"/>
              </a:spcBef>
              <a:spcAft>
                <a:spcPts val="0"/>
              </a:spcAft>
              <a:buSzPts val="700"/>
              <a:buNone/>
              <a:defRPr/>
            </a:lvl7pPr>
            <a:lvl8pPr indent="0" lvl="7" marL="0" algn="l">
              <a:lnSpc>
                <a:spcPct val="100000"/>
              </a:lnSpc>
              <a:spcBef>
                <a:spcPts val="0"/>
              </a:spcBef>
              <a:spcAft>
                <a:spcPts val="0"/>
              </a:spcAft>
              <a:buSzPts val="700"/>
              <a:buNone/>
              <a:defRPr/>
            </a:lvl8pPr>
            <a:lvl9pPr indent="0" lvl="8" marL="0" algn="l">
              <a:lnSpc>
                <a:spcPct val="100000"/>
              </a:lnSpc>
              <a:spcBef>
                <a:spcPts val="0"/>
              </a:spcBef>
              <a:spcAft>
                <a:spcPts val="0"/>
              </a:spcAft>
              <a:buSzPts val="7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6"/>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6"/>
          <p:cNvSpPr txBox="1"/>
          <p:nvPr>
            <p:ph idx="1" type="body"/>
          </p:nvPr>
        </p:nvSpPr>
        <p:spPr>
          <a:xfrm>
            <a:off x="768096" y="1714500"/>
            <a:ext cx="7290055" cy="301752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31" name="Google Shape;31;p36"/>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6"/>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6"/>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700"/>
              <a:buNone/>
              <a:defRPr/>
            </a:lvl1pPr>
            <a:lvl2pPr indent="0" lvl="1" marL="0" algn="l">
              <a:lnSpc>
                <a:spcPct val="100000"/>
              </a:lnSpc>
              <a:spcBef>
                <a:spcPts val="0"/>
              </a:spcBef>
              <a:spcAft>
                <a:spcPts val="0"/>
              </a:spcAft>
              <a:buSzPts val="700"/>
              <a:buNone/>
              <a:defRPr/>
            </a:lvl2pPr>
            <a:lvl3pPr indent="0" lvl="2" marL="0" algn="l">
              <a:lnSpc>
                <a:spcPct val="100000"/>
              </a:lnSpc>
              <a:spcBef>
                <a:spcPts val="0"/>
              </a:spcBef>
              <a:spcAft>
                <a:spcPts val="0"/>
              </a:spcAft>
              <a:buSzPts val="700"/>
              <a:buNone/>
              <a:defRPr/>
            </a:lvl3pPr>
            <a:lvl4pPr indent="0" lvl="3" marL="0" algn="l">
              <a:lnSpc>
                <a:spcPct val="100000"/>
              </a:lnSpc>
              <a:spcBef>
                <a:spcPts val="0"/>
              </a:spcBef>
              <a:spcAft>
                <a:spcPts val="0"/>
              </a:spcAft>
              <a:buSzPts val="700"/>
              <a:buNone/>
              <a:defRPr/>
            </a:lvl4pPr>
            <a:lvl5pPr indent="0" lvl="4" marL="0" algn="l">
              <a:lnSpc>
                <a:spcPct val="100000"/>
              </a:lnSpc>
              <a:spcBef>
                <a:spcPts val="0"/>
              </a:spcBef>
              <a:spcAft>
                <a:spcPts val="0"/>
              </a:spcAft>
              <a:buSzPts val="700"/>
              <a:buNone/>
              <a:defRPr/>
            </a:lvl5pPr>
            <a:lvl6pPr indent="0" lvl="5" marL="0" algn="l">
              <a:lnSpc>
                <a:spcPct val="100000"/>
              </a:lnSpc>
              <a:spcBef>
                <a:spcPts val="0"/>
              </a:spcBef>
              <a:spcAft>
                <a:spcPts val="0"/>
              </a:spcAft>
              <a:buSzPts val="700"/>
              <a:buNone/>
              <a:defRPr/>
            </a:lvl6pPr>
            <a:lvl7pPr indent="0" lvl="6" marL="0" algn="l">
              <a:lnSpc>
                <a:spcPct val="100000"/>
              </a:lnSpc>
              <a:spcBef>
                <a:spcPts val="0"/>
              </a:spcBef>
              <a:spcAft>
                <a:spcPts val="0"/>
              </a:spcAft>
              <a:buSzPts val="700"/>
              <a:buNone/>
              <a:defRPr/>
            </a:lvl7pPr>
            <a:lvl8pPr indent="0" lvl="7" marL="0" algn="l">
              <a:lnSpc>
                <a:spcPct val="100000"/>
              </a:lnSpc>
              <a:spcBef>
                <a:spcPts val="0"/>
              </a:spcBef>
              <a:spcAft>
                <a:spcPts val="0"/>
              </a:spcAft>
              <a:buSzPts val="700"/>
              <a:buNone/>
              <a:defRPr/>
            </a:lvl8pPr>
            <a:lvl9pPr indent="0" lvl="8" marL="0" algn="l">
              <a:lnSpc>
                <a:spcPct val="100000"/>
              </a:lnSpc>
              <a:spcBef>
                <a:spcPts val="0"/>
              </a:spcBef>
              <a:spcAft>
                <a:spcPts val="0"/>
              </a:spcAft>
              <a:buSzPts val="7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creen Image">
  <p:cSld name="Full Screen Image">
    <p:spTree>
      <p:nvGrpSpPr>
        <p:cNvPr id="34" name="Shape 34"/>
        <p:cNvGrpSpPr/>
        <p:nvPr/>
      </p:nvGrpSpPr>
      <p:grpSpPr>
        <a:xfrm>
          <a:off x="0" y="0"/>
          <a:ext cx="0" cy="0"/>
          <a:chOff x="0" y="0"/>
          <a:chExt cx="0" cy="0"/>
        </a:xfrm>
      </p:grpSpPr>
      <p:sp>
        <p:nvSpPr>
          <p:cNvPr id="35" name="Google Shape;35;p33"/>
          <p:cNvSpPr/>
          <p:nvPr>
            <p:ph idx="2" type="pic"/>
          </p:nvPr>
        </p:nvSpPr>
        <p:spPr>
          <a:xfrm>
            <a:off x="0" y="0"/>
            <a:ext cx="91440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7"/>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7"/>
          <p:cNvSpPr txBox="1"/>
          <p:nvPr>
            <p:ph idx="1" type="body"/>
          </p:nvPr>
        </p:nvSpPr>
        <p:spPr>
          <a:xfrm>
            <a:off x="768095" y="1714500"/>
            <a:ext cx="3566160" cy="301752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39" name="Google Shape;39;p37"/>
          <p:cNvSpPr txBox="1"/>
          <p:nvPr>
            <p:ph idx="2" type="body"/>
          </p:nvPr>
        </p:nvSpPr>
        <p:spPr>
          <a:xfrm>
            <a:off x="4491990" y="1714500"/>
            <a:ext cx="3566160" cy="301752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40" name="Google Shape;40;p37"/>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7"/>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700"/>
              <a:buNone/>
              <a:defRPr/>
            </a:lvl1pPr>
            <a:lvl2pPr indent="0" lvl="1" marL="0" algn="l">
              <a:lnSpc>
                <a:spcPct val="100000"/>
              </a:lnSpc>
              <a:spcBef>
                <a:spcPts val="0"/>
              </a:spcBef>
              <a:spcAft>
                <a:spcPts val="0"/>
              </a:spcAft>
              <a:buSzPts val="700"/>
              <a:buNone/>
              <a:defRPr/>
            </a:lvl2pPr>
            <a:lvl3pPr indent="0" lvl="2" marL="0" algn="l">
              <a:lnSpc>
                <a:spcPct val="100000"/>
              </a:lnSpc>
              <a:spcBef>
                <a:spcPts val="0"/>
              </a:spcBef>
              <a:spcAft>
                <a:spcPts val="0"/>
              </a:spcAft>
              <a:buSzPts val="700"/>
              <a:buNone/>
              <a:defRPr/>
            </a:lvl3pPr>
            <a:lvl4pPr indent="0" lvl="3" marL="0" algn="l">
              <a:lnSpc>
                <a:spcPct val="100000"/>
              </a:lnSpc>
              <a:spcBef>
                <a:spcPts val="0"/>
              </a:spcBef>
              <a:spcAft>
                <a:spcPts val="0"/>
              </a:spcAft>
              <a:buSzPts val="700"/>
              <a:buNone/>
              <a:defRPr/>
            </a:lvl4pPr>
            <a:lvl5pPr indent="0" lvl="4" marL="0" algn="l">
              <a:lnSpc>
                <a:spcPct val="100000"/>
              </a:lnSpc>
              <a:spcBef>
                <a:spcPts val="0"/>
              </a:spcBef>
              <a:spcAft>
                <a:spcPts val="0"/>
              </a:spcAft>
              <a:buSzPts val="700"/>
              <a:buNone/>
              <a:defRPr/>
            </a:lvl5pPr>
            <a:lvl6pPr indent="0" lvl="5" marL="0" algn="l">
              <a:lnSpc>
                <a:spcPct val="100000"/>
              </a:lnSpc>
              <a:spcBef>
                <a:spcPts val="0"/>
              </a:spcBef>
              <a:spcAft>
                <a:spcPts val="0"/>
              </a:spcAft>
              <a:buSzPts val="700"/>
              <a:buNone/>
              <a:defRPr/>
            </a:lvl6pPr>
            <a:lvl7pPr indent="0" lvl="6" marL="0" algn="l">
              <a:lnSpc>
                <a:spcPct val="100000"/>
              </a:lnSpc>
              <a:spcBef>
                <a:spcPts val="0"/>
              </a:spcBef>
              <a:spcAft>
                <a:spcPts val="0"/>
              </a:spcAft>
              <a:buSzPts val="700"/>
              <a:buNone/>
              <a:defRPr/>
            </a:lvl7pPr>
            <a:lvl8pPr indent="0" lvl="7" marL="0" algn="l">
              <a:lnSpc>
                <a:spcPct val="100000"/>
              </a:lnSpc>
              <a:spcBef>
                <a:spcPts val="0"/>
              </a:spcBef>
              <a:spcAft>
                <a:spcPts val="0"/>
              </a:spcAft>
              <a:buSzPts val="700"/>
              <a:buNone/>
              <a:defRPr/>
            </a:lvl8pPr>
            <a:lvl9pPr indent="0" lvl="8" marL="0" algn="l">
              <a:lnSpc>
                <a:spcPct val="100000"/>
              </a:lnSpc>
              <a:spcBef>
                <a:spcPts val="0"/>
              </a:spcBef>
              <a:spcAft>
                <a:spcPts val="0"/>
              </a:spcAft>
              <a:buSzPts val="7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3" name="Shape 43"/>
        <p:cNvGrpSpPr/>
        <p:nvPr/>
      </p:nvGrpSpPr>
      <p:grpSpPr>
        <a:xfrm>
          <a:off x="0" y="0"/>
          <a:ext cx="0" cy="0"/>
          <a:chOff x="0" y="0"/>
          <a:chExt cx="0" cy="0"/>
        </a:xfrm>
      </p:grpSpPr>
      <p:sp>
        <p:nvSpPr>
          <p:cNvPr id="44" name="Google Shape;44;p38"/>
          <p:cNvSpPr/>
          <p:nvPr/>
        </p:nvSpPr>
        <p:spPr>
          <a:xfrm>
            <a:off x="0" y="0"/>
            <a:ext cx="9144000" cy="3429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8"/>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8"/>
          <p:cNvSpPr txBox="1"/>
          <p:nvPr>
            <p:ph type="ctrTitle"/>
          </p:nvPr>
        </p:nvSpPr>
        <p:spPr>
          <a:xfrm>
            <a:off x="342900" y="3720103"/>
            <a:ext cx="5829300" cy="109728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3750"/>
              <a:buFont typeface="Twentieth Century"/>
              <a:buNone/>
              <a:defRPr sz="3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8"/>
          <p:cNvSpPr txBox="1"/>
          <p:nvPr>
            <p:ph idx="1" type="subTitle"/>
          </p:nvPr>
        </p:nvSpPr>
        <p:spPr>
          <a:xfrm>
            <a:off x="6457950" y="3720103"/>
            <a:ext cx="2400300" cy="109728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350"/>
              <a:buNone/>
              <a:defRPr sz="1350">
                <a:solidFill>
                  <a:srgbClr val="0C0C0C"/>
                </a:solidFill>
              </a:defRPr>
            </a:lvl1pPr>
            <a:lvl2pPr lvl="1" algn="ctr">
              <a:lnSpc>
                <a:spcPct val="90000"/>
              </a:lnSpc>
              <a:spcBef>
                <a:spcPts val="150"/>
              </a:spcBef>
              <a:spcAft>
                <a:spcPts val="0"/>
              </a:spcAft>
              <a:buSzPts val="1350"/>
              <a:buNone/>
              <a:defRPr sz="1350"/>
            </a:lvl2pPr>
            <a:lvl3pPr lvl="2" algn="ctr">
              <a:lnSpc>
                <a:spcPct val="90000"/>
              </a:lnSpc>
              <a:spcBef>
                <a:spcPts val="300"/>
              </a:spcBef>
              <a:spcAft>
                <a:spcPts val="0"/>
              </a:spcAft>
              <a:buSzPts val="1350"/>
              <a:buNone/>
              <a:defRPr sz="1350"/>
            </a:lvl3pPr>
            <a:lvl4pPr lvl="3" algn="ctr">
              <a:lnSpc>
                <a:spcPct val="90000"/>
              </a:lnSpc>
              <a:spcBef>
                <a:spcPts val="300"/>
              </a:spcBef>
              <a:spcAft>
                <a:spcPts val="0"/>
              </a:spcAft>
              <a:buSzPts val="1350"/>
              <a:buNone/>
              <a:defRPr sz="1350"/>
            </a:lvl4pPr>
            <a:lvl5pPr lvl="4" algn="ctr">
              <a:lnSpc>
                <a:spcPct val="90000"/>
              </a:lnSpc>
              <a:spcBef>
                <a:spcPts val="300"/>
              </a:spcBef>
              <a:spcAft>
                <a:spcPts val="0"/>
              </a:spcAft>
              <a:buSzPts val="1350"/>
              <a:buNone/>
              <a:defRPr sz="1350"/>
            </a:lvl5pPr>
            <a:lvl6pPr lvl="5" algn="ctr">
              <a:lnSpc>
                <a:spcPct val="90000"/>
              </a:lnSpc>
              <a:spcBef>
                <a:spcPts val="300"/>
              </a:spcBef>
              <a:spcAft>
                <a:spcPts val="0"/>
              </a:spcAft>
              <a:buSzPts val="1350"/>
              <a:buNone/>
              <a:defRPr sz="1350"/>
            </a:lvl6pPr>
            <a:lvl7pPr lvl="6" algn="ctr">
              <a:lnSpc>
                <a:spcPct val="90000"/>
              </a:lnSpc>
              <a:spcBef>
                <a:spcPts val="300"/>
              </a:spcBef>
              <a:spcAft>
                <a:spcPts val="0"/>
              </a:spcAft>
              <a:buSzPts val="1350"/>
              <a:buNone/>
              <a:defRPr sz="1350"/>
            </a:lvl7pPr>
            <a:lvl8pPr lvl="7" algn="ctr">
              <a:lnSpc>
                <a:spcPct val="90000"/>
              </a:lnSpc>
              <a:spcBef>
                <a:spcPts val="300"/>
              </a:spcBef>
              <a:spcAft>
                <a:spcPts val="0"/>
              </a:spcAft>
              <a:buSzPts val="1350"/>
              <a:buNone/>
              <a:defRPr sz="1350"/>
            </a:lvl8pPr>
            <a:lvl9pPr lvl="8" algn="ctr">
              <a:lnSpc>
                <a:spcPct val="90000"/>
              </a:lnSpc>
              <a:spcBef>
                <a:spcPts val="300"/>
              </a:spcBef>
              <a:spcAft>
                <a:spcPts val="300"/>
              </a:spcAft>
              <a:buSzPts val="1350"/>
              <a:buNone/>
              <a:defRPr sz="1350"/>
            </a:lvl9pPr>
          </a:lstStyle>
          <a:p/>
        </p:txBody>
      </p:sp>
      <p:sp>
        <p:nvSpPr>
          <p:cNvPr id="48" name="Google Shape;48;p38"/>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8"/>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700"/>
              <a:buNone/>
              <a:defRPr/>
            </a:lvl1pPr>
            <a:lvl2pPr indent="0" lvl="1" marL="0" algn="l">
              <a:lnSpc>
                <a:spcPct val="100000"/>
              </a:lnSpc>
              <a:spcBef>
                <a:spcPts val="0"/>
              </a:spcBef>
              <a:spcAft>
                <a:spcPts val="0"/>
              </a:spcAft>
              <a:buSzPts val="700"/>
              <a:buNone/>
              <a:defRPr/>
            </a:lvl2pPr>
            <a:lvl3pPr indent="0" lvl="2" marL="0" algn="l">
              <a:lnSpc>
                <a:spcPct val="100000"/>
              </a:lnSpc>
              <a:spcBef>
                <a:spcPts val="0"/>
              </a:spcBef>
              <a:spcAft>
                <a:spcPts val="0"/>
              </a:spcAft>
              <a:buSzPts val="700"/>
              <a:buNone/>
              <a:defRPr/>
            </a:lvl3pPr>
            <a:lvl4pPr indent="0" lvl="3" marL="0" algn="l">
              <a:lnSpc>
                <a:spcPct val="100000"/>
              </a:lnSpc>
              <a:spcBef>
                <a:spcPts val="0"/>
              </a:spcBef>
              <a:spcAft>
                <a:spcPts val="0"/>
              </a:spcAft>
              <a:buSzPts val="700"/>
              <a:buNone/>
              <a:defRPr/>
            </a:lvl4pPr>
            <a:lvl5pPr indent="0" lvl="4" marL="0" algn="l">
              <a:lnSpc>
                <a:spcPct val="100000"/>
              </a:lnSpc>
              <a:spcBef>
                <a:spcPts val="0"/>
              </a:spcBef>
              <a:spcAft>
                <a:spcPts val="0"/>
              </a:spcAft>
              <a:buSzPts val="700"/>
              <a:buNone/>
              <a:defRPr/>
            </a:lvl5pPr>
            <a:lvl6pPr indent="0" lvl="5" marL="0" algn="l">
              <a:lnSpc>
                <a:spcPct val="100000"/>
              </a:lnSpc>
              <a:spcBef>
                <a:spcPts val="0"/>
              </a:spcBef>
              <a:spcAft>
                <a:spcPts val="0"/>
              </a:spcAft>
              <a:buSzPts val="700"/>
              <a:buNone/>
              <a:defRPr/>
            </a:lvl6pPr>
            <a:lvl7pPr indent="0" lvl="6" marL="0" algn="l">
              <a:lnSpc>
                <a:spcPct val="100000"/>
              </a:lnSpc>
              <a:spcBef>
                <a:spcPts val="0"/>
              </a:spcBef>
              <a:spcAft>
                <a:spcPts val="0"/>
              </a:spcAft>
              <a:buSzPts val="700"/>
              <a:buNone/>
              <a:defRPr/>
            </a:lvl7pPr>
            <a:lvl8pPr indent="0" lvl="7" marL="0" algn="l">
              <a:lnSpc>
                <a:spcPct val="100000"/>
              </a:lnSpc>
              <a:spcBef>
                <a:spcPts val="0"/>
              </a:spcBef>
              <a:spcAft>
                <a:spcPts val="0"/>
              </a:spcAft>
              <a:buSzPts val="700"/>
              <a:buNone/>
              <a:defRPr/>
            </a:lvl8pPr>
            <a:lvl9pPr indent="0" lvl="8" marL="0" algn="l">
              <a:lnSpc>
                <a:spcPct val="100000"/>
              </a:lnSpc>
              <a:spcBef>
                <a:spcPts val="0"/>
              </a:spcBef>
              <a:spcAft>
                <a:spcPts val="0"/>
              </a:spcAft>
              <a:buSzPts val="700"/>
              <a:buNone/>
              <a:defRPr/>
            </a:lvl9pPr>
          </a:lstStyle>
          <a:p>
            <a:pPr indent="0" lvl="0" marL="0" rtl="0" algn="l">
              <a:spcBef>
                <a:spcPts val="0"/>
              </a:spcBef>
              <a:spcAft>
                <a:spcPts val="0"/>
              </a:spcAft>
              <a:buNone/>
            </a:pPr>
            <a:fld id="{00000000-1234-1234-1234-123412341234}" type="slidenum">
              <a:rPr lang="en-US"/>
              <a:t>‹#›</a:t>
            </a:fld>
            <a:endParaRPr/>
          </a:p>
        </p:txBody>
      </p:sp>
      <p:cxnSp>
        <p:nvCxnSpPr>
          <p:cNvPr id="51" name="Google Shape;51;p38"/>
          <p:cNvCxnSpPr/>
          <p:nvPr/>
        </p:nvCxnSpPr>
        <p:spPr>
          <a:xfrm rot="10800000">
            <a:off x="6290132" y="3948080"/>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2" name="Shape 52"/>
        <p:cNvGrpSpPr/>
        <p:nvPr/>
      </p:nvGrpSpPr>
      <p:grpSpPr>
        <a:xfrm>
          <a:off x="0" y="0"/>
          <a:ext cx="0" cy="0"/>
          <a:chOff x="0" y="0"/>
          <a:chExt cx="0" cy="0"/>
        </a:xfrm>
      </p:grpSpPr>
      <p:sp>
        <p:nvSpPr>
          <p:cNvPr id="53" name="Google Shape;53;p39"/>
          <p:cNvSpPr/>
          <p:nvPr/>
        </p:nvSpPr>
        <p:spPr>
          <a:xfrm>
            <a:off x="0" y="0"/>
            <a:ext cx="9144000" cy="3429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9"/>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9"/>
          <p:cNvSpPr txBox="1"/>
          <p:nvPr>
            <p:ph type="title"/>
          </p:nvPr>
        </p:nvSpPr>
        <p:spPr>
          <a:xfrm>
            <a:off x="342900" y="3720103"/>
            <a:ext cx="5829300" cy="109728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3750"/>
              <a:buFont typeface="Twentieth Century"/>
              <a:buNone/>
              <a:defRPr b="0" sz="3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6457950" y="3720103"/>
            <a:ext cx="2400300" cy="109728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350"/>
              <a:buNone/>
              <a:defRPr sz="1350">
                <a:solidFill>
                  <a:srgbClr val="0C0C0C"/>
                </a:solidFill>
              </a:defRPr>
            </a:lvl1pPr>
            <a:lvl2pPr indent="-228600" lvl="1" marL="914400" algn="l">
              <a:lnSpc>
                <a:spcPct val="90000"/>
              </a:lnSpc>
              <a:spcBef>
                <a:spcPts val="150"/>
              </a:spcBef>
              <a:spcAft>
                <a:spcPts val="0"/>
              </a:spcAft>
              <a:buSzPts val="1350"/>
              <a:buNone/>
              <a:defRPr sz="135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050"/>
              <a:buNone/>
              <a:defRPr sz="1050">
                <a:solidFill>
                  <a:srgbClr val="888888"/>
                </a:solidFill>
              </a:defRPr>
            </a:lvl4pPr>
            <a:lvl5pPr indent="-228600" lvl="4" marL="2286000" algn="l">
              <a:lnSpc>
                <a:spcPct val="90000"/>
              </a:lnSpc>
              <a:spcBef>
                <a:spcPts val="300"/>
              </a:spcBef>
              <a:spcAft>
                <a:spcPts val="0"/>
              </a:spcAft>
              <a:buSzPts val="1050"/>
              <a:buNone/>
              <a:defRPr sz="1050">
                <a:solidFill>
                  <a:srgbClr val="888888"/>
                </a:solidFill>
              </a:defRPr>
            </a:lvl5pPr>
            <a:lvl6pPr indent="-228600" lvl="5" marL="2743200" algn="l">
              <a:lnSpc>
                <a:spcPct val="90000"/>
              </a:lnSpc>
              <a:spcBef>
                <a:spcPts val="300"/>
              </a:spcBef>
              <a:spcAft>
                <a:spcPts val="0"/>
              </a:spcAft>
              <a:buSzPts val="1050"/>
              <a:buNone/>
              <a:defRPr sz="1050">
                <a:solidFill>
                  <a:srgbClr val="888888"/>
                </a:solidFill>
              </a:defRPr>
            </a:lvl6pPr>
            <a:lvl7pPr indent="-228600" lvl="6" marL="3200400" algn="l">
              <a:lnSpc>
                <a:spcPct val="90000"/>
              </a:lnSpc>
              <a:spcBef>
                <a:spcPts val="300"/>
              </a:spcBef>
              <a:spcAft>
                <a:spcPts val="0"/>
              </a:spcAft>
              <a:buSzPts val="1050"/>
              <a:buNone/>
              <a:defRPr sz="1050">
                <a:solidFill>
                  <a:srgbClr val="888888"/>
                </a:solidFill>
              </a:defRPr>
            </a:lvl7pPr>
            <a:lvl8pPr indent="-228600" lvl="7" marL="3657600" algn="l">
              <a:lnSpc>
                <a:spcPct val="90000"/>
              </a:lnSpc>
              <a:spcBef>
                <a:spcPts val="300"/>
              </a:spcBef>
              <a:spcAft>
                <a:spcPts val="0"/>
              </a:spcAft>
              <a:buSzPts val="1050"/>
              <a:buNone/>
              <a:defRPr sz="1050">
                <a:solidFill>
                  <a:srgbClr val="888888"/>
                </a:solidFill>
              </a:defRPr>
            </a:lvl8pPr>
            <a:lvl9pPr indent="-228600" lvl="8" marL="4114800" algn="l">
              <a:lnSpc>
                <a:spcPct val="90000"/>
              </a:lnSpc>
              <a:spcBef>
                <a:spcPts val="300"/>
              </a:spcBef>
              <a:spcAft>
                <a:spcPts val="300"/>
              </a:spcAft>
              <a:buSzPts val="1050"/>
              <a:buNone/>
              <a:defRPr sz="1050">
                <a:solidFill>
                  <a:srgbClr val="888888"/>
                </a:solidFill>
              </a:defRPr>
            </a:lvl9pPr>
          </a:lstStyle>
          <a:p/>
        </p:txBody>
      </p:sp>
      <p:sp>
        <p:nvSpPr>
          <p:cNvPr id="57" name="Google Shape;57;p39"/>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9"/>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9"/>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700"/>
              <a:buNone/>
              <a:defRPr/>
            </a:lvl1pPr>
            <a:lvl2pPr indent="0" lvl="1" marL="0" algn="l">
              <a:lnSpc>
                <a:spcPct val="100000"/>
              </a:lnSpc>
              <a:spcBef>
                <a:spcPts val="0"/>
              </a:spcBef>
              <a:spcAft>
                <a:spcPts val="0"/>
              </a:spcAft>
              <a:buSzPts val="700"/>
              <a:buNone/>
              <a:defRPr/>
            </a:lvl2pPr>
            <a:lvl3pPr indent="0" lvl="2" marL="0" algn="l">
              <a:lnSpc>
                <a:spcPct val="100000"/>
              </a:lnSpc>
              <a:spcBef>
                <a:spcPts val="0"/>
              </a:spcBef>
              <a:spcAft>
                <a:spcPts val="0"/>
              </a:spcAft>
              <a:buSzPts val="700"/>
              <a:buNone/>
              <a:defRPr/>
            </a:lvl3pPr>
            <a:lvl4pPr indent="0" lvl="3" marL="0" algn="l">
              <a:lnSpc>
                <a:spcPct val="100000"/>
              </a:lnSpc>
              <a:spcBef>
                <a:spcPts val="0"/>
              </a:spcBef>
              <a:spcAft>
                <a:spcPts val="0"/>
              </a:spcAft>
              <a:buSzPts val="700"/>
              <a:buNone/>
              <a:defRPr/>
            </a:lvl4pPr>
            <a:lvl5pPr indent="0" lvl="4" marL="0" algn="l">
              <a:lnSpc>
                <a:spcPct val="100000"/>
              </a:lnSpc>
              <a:spcBef>
                <a:spcPts val="0"/>
              </a:spcBef>
              <a:spcAft>
                <a:spcPts val="0"/>
              </a:spcAft>
              <a:buSzPts val="700"/>
              <a:buNone/>
              <a:defRPr/>
            </a:lvl5pPr>
            <a:lvl6pPr indent="0" lvl="5" marL="0" algn="l">
              <a:lnSpc>
                <a:spcPct val="100000"/>
              </a:lnSpc>
              <a:spcBef>
                <a:spcPts val="0"/>
              </a:spcBef>
              <a:spcAft>
                <a:spcPts val="0"/>
              </a:spcAft>
              <a:buSzPts val="700"/>
              <a:buNone/>
              <a:defRPr/>
            </a:lvl6pPr>
            <a:lvl7pPr indent="0" lvl="6" marL="0" algn="l">
              <a:lnSpc>
                <a:spcPct val="100000"/>
              </a:lnSpc>
              <a:spcBef>
                <a:spcPts val="0"/>
              </a:spcBef>
              <a:spcAft>
                <a:spcPts val="0"/>
              </a:spcAft>
              <a:buSzPts val="700"/>
              <a:buNone/>
              <a:defRPr/>
            </a:lvl7pPr>
            <a:lvl8pPr indent="0" lvl="7" marL="0" algn="l">
              <a:lnSpc>
                <a:spcPct val="100000"/>
              </a:lnSpc>
              <a:spcBef>
                <a:spcPts val="0"/>
              </a:spcBef>
              <a:spcAft>
                <a:spcPts val="0"/>
              </a:spcAft>
              <a:buSzPts val="700"/>
              <a:buNone/>
              <a:defRPr/>
            </a:lvl8pPr>
            <a:lvl9pPr indent="0" lvl="8" marL="0" algn="l">
              <a:lnSpc>
                <a:spcPct val="100000"/>
              </a:lnSpc>
              <a:spcBef>
                <a:spcPts val="0"/>
              </a:spcBef>
              <a:spcAft>
                <a:spcPts val="0"/>
              </a:spcAft>
              <a:buSzPts val="700"/>
              <a:buNone/>
              <a:defRPr/>
            </a:lvl9pPr>
          </a:lstStyle>
          <a:p>
            <a:pPr indent="0" lvl="0" marL="0" rtl="0" algn="l">
              <a:spcBef>
                <a:spcPts val="0"/>
              </a:spcBef>
              <a:spcAft>
                <a:spcPts val="0"/>
              </a:spcAft>
              <a:buNone/>
            </a:pPr>
            <a:fld id="{00000000-1234-1234-1234-123412341234}" type="slidenum">
              <a:rPr lang="en-US"/>
              <a:t>‹#›</a:t>
            </a:fld>
            <a:endParaRPr/>
          </a:p>
        </p:txBody>
      </p:sp>
      <p:cxnSp>
        <p:nvCxnSpPr>
          <p:cNvPr id="60" name="Google Shape;60;p39"/>
          <p:cNvCxnSpPr/>
          <p:nvPr/>
        </p:nvCxnSpPr>
        <p:spPr>
          <a:xfrm rot="10800000">
            <a:off x="6290132" y="3948080"/>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40"/>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txBox="1"/>
          <p:nvPr>
            <p:ph idx="1" type="body"/>
          </p:nvPr>
        </p:nvSpPr>
        <p:spPr>
          <a:xfrm>
            <a:off x="768096" y="1634727"/>
            <a:ext cx="3566160" cy="61722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1725"/>
              <a:buNone/>
              <a:defRPr b="0" sz="1725"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64" name="Google Shape;64;p40"/>
          <p:cNvSpPr txBox="1"/>
          <p:nvPr>
            <p:ph idx="2" type="body"/>
          </p:nvPr>
        </p:nvSpPr>
        <p:spPr>
          <a:xfrm>
            <a:off x="768096" y="2225841"/>
            <a:ext cx="3566160" cy="2506179"/>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65" name="Google Shape;65;p40"/>
          <p:cNvSpPr txBox="1"/>
          <p:nvPr>
            <p:ph idx="3" type="body"/>
          </p:nvPr>
        </p:nvSpPr>
        <p:spPr>
          <a:xfrm>
            <a:off x="4493166" y="1634727"/>
            <a:ext cx="3566160" cy="61722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1725"/>
              <a:buNone/>
              <a:defRPr b="0" sz="1725"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66" name="Google Shape;66;p40"/>
          <p:cNvSpPr txBox="1"/>
          <p:nvPr>
            <p:ph idx="4" type="body"/>
          </p:nvPr>
        </p:nvSpPr>
        <p:spPr>
          <a:xfrm>
            <a:off x="4493166" y="2225841"/>
            <a:ext cx="3566160" cy="2506179"/>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67" name="Google Shape;67;p40"/>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0"/>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0"/>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700"/>
              <a:buNone/>
              <a:defRPr/>
            </a:lvl1pPr>
            <a:lvl2pPr indent="0" lvl="1" marL="0" algn="l">
              <a:lnSpc>
                <a:spcPct val="100000"/>
              </a:lnSpc>
              <a:spcBef>
                <a:spcPts val="0"/>
              </a:spcBef>
              <a:spcAft>
                <a:spcPts val="0"/>
              </a:spcAft>
              <a:buSzPts val="700"/>
              <a:buNone/>
              <a:defRPr/>
            </a:lvl2pPr>
            <a:lvl3pPr indent="0" lvl="2" marL="0" algn="l">
              <a:lnSpc>
                <a:spcPct val="100000"/>
              </a:lnSpc>
              <a:spcBef>
                <a:spcPts val="0"/>
              </a:spcBef>
              <a:spcAft>
                <a:spcPts val="0"/>
              </a:spcAft>
              <a:buSzPts val="700"/>
              <a:buNone/>
              <a:defRPr/>
            </a:lvl3pPr>
            <a:lvl4pPr indent="0" lvl="3" marL="0" algn="l">
              <a:lnSpc>
                <a:spcPct val="100000"/>
              </a:lnSpc>
              <a:spcBef>
                <a:spcPts val="0"/>
              </a:spcBef>
              <a:spcAft>
                <a:spcPts val="0"/>
              </a:spcAft>
              <a:buSzPts val="700"/>
              <a:buNone/>
              <a:defRPr/>
            </a:lvl4pPr>
            <a:lvl5pPr indent="0" lvl="4" marL="0" algn="l">
              <a:lnSpc>
                <a:spcPct val="100000"/>
              </a:lnSpc>
              <a:spcBef>
                <a:spcPts val="0"/>
              </a:spcBef>
              <a:spcAft>
                <a:spcPts val="0"/>
              </a:spcAft>
              <a:buSzPts val="700"/>
              <a:buNone/>
              <a:defRPr/>
            </a:lvl5pPr>
            <a:lvl6pPr indent="0" lvl="5" marL="0" algn="l">
              <a:lnSpc>
                <a:spcPct val="100000"/>
              </a:lnSpc>
              <a:spcBef>
                <a:spcPts val="0"/>
              </a:spcBef>
              <a:spcAft>
                <a:spcPts val="0"/>
              </a:spcAft>
              <a:buSzPts val="700"/>
              <a:buNone/>
              <a:defRPr/>
            </a:lvl6pPr>
            <a:lvl7pPr indent="0" lvl="6" marL="0" algn="l">
              <a:lnSpc>
                <a:spcPct val="100000"/>
              </a:lnSpc>
              <a:spcBef>
                <a:spcPts val="0"/>
              </a:spcBef>
              <a:spcAft>
                <a:spcPts val="0"/>
              </a:spcAft>
              <a:buSzPts val="700"/>
              <a:buNone/>
              <a:defRPr/>
            </a:lvl7pPr>
            <a:lvl8pPr indent="0" lvl="7" marL="0" algn="l">
              <a:lnSpc>
                <a:spcPct val="100000"/>
              </a:lnSpc>
              <a:spcBef>
                <a:spcPts val="0"/>
              </a:spcBef>
              <a:spcAft>
                <a:spcPts val="0"/>
              </a:spcAft>
              <a:buSzPts val="700"/>
              <a:buNone/>
              <a:defRPr/>
            </a:lvl8pPr>
            <a:lvl9pPr indent="0" lvl="8" marL="0" algn="l">
              <a:lnSpc>
                <a:spcPct val="100000"/>
              </a:lnSpc>
              <a:spcBef>
                <a:spcPts val="0"/>
              </a:spcBef>
              <a:spcAft>
                <a:spcPts val="0"/>
              </a:spcAft>
              <a:buSzPts val="7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41"/>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1"/>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1"/>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1"/>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700"/>
              <a:buNone/>
              <a:defRPr/>
            </a:lvl1pPr>
            <a:lvl2pPr indent="0" lvl="1" marL="0" algn="l">
              <a:lnSpc>
                <a:spcPct val="100000"/>
              </a:lnSpc>
              <a:spcBef>
                <a:spcPts val="0"/>
              </a:spcBef>
              <a:spcAft>
                <a:spcPts val="0"/>
              </a:spcAft>
              <a:buSzPts val="700"/>
              <a:buNone/>
              <a:defRPr/>
            </a:lvl2pPr>
            <a:lvl3pPr indent="0" lvl="2" marL="0" algn="l">
              <a:lnSpc>
                <a:spcPct val="100000"/>
              </a:lnSpc>
              <a:spcBef>
                <a:spcPts val="0"/>
              </a:spcBef>
              <a:spcAft>
                <a:spcPts val="0"/>
              </a:spcAft>
              <a:buSzPts val="700"/>
              <a:buNone/>
              <a:defRPr/>
            </a:lvl3pPr>
            <a:lvl4pPr indent="0" lvl="3" marL="0" algn="l">
              <a:lnSpc>
                <a:spcPct val="100000"/>
              </a:lnSpc>
              <a:spcBef>
                <a:spcPts val="0"/>
              </a:spcBef>
              <a:spcAft>
                <a:spcPts val="0"/>
              </a:spcAft>
              <a:buSzPts val="700"/>
              <a:buNone/>
              <a:defRPr/>
            </a:lvl4pPr>
            <a:lvl5pPr indent="0" lvl="4" marL="0" algn="l">
              <a:lnSpc>
                <a:spcPct val="100000"/>
              </a:lnSpc>
              <a:spcBef>
                <a:spcPts val="0"/>
              </a:spcBef>
              <a:spcAft>
                <a:spcPts val="0"/>
              </a:spcAft>
              <a:buSzPts val="700"/>
              <a:buNone/>
              <a:defRPr/>
            </a:lvl5pPr>
            <a:lvl6pPr indent="0" lvl="5" marL="0" algn="l">
              <a:lnSpc>
                <a:spcPct val="100000"/>
              </a:lnSpc>
              <a:spcBef>
                <a:spcPts val="0"/>
              </a:spcBef>
              <a:spcAft>
                <a:spcPts val="0"/>
              </a:spcAft>
              <a:buSzPts val="700"/>
              <a:buNone/>
              <a:defRPr/>
            </a:lvl6pPr>
            <a:lvl7pPr indent="0" lvl="6" marL="0" algn="l">
              <a:lnSpc>
                <a:spcPct val="100000"/>
              </a:lnSpc>
              <a:spcBef>
                <a:spcPts val="0"/>
              </a:spcBef>
              <a:spcAft>
                <a:spcPts val="0"/>
              </a:spcAft>
              <a:buSzPts val="700"/>
              <a:buNone/>
              <a:defRPr/>
            </a:lvl7pPr>
            <a:lvl8pPr indent="0" lvl="7" marL="0" algn="l">
              <a:lnSpc>
                <a:spcPct val="100000"/>
              </a:lnSpc>
              <a:spcBef>
                <a:spcPts val="0"/>
              </a:spcBef>
              <a:spcAft>
                <a:spcPts val="0"/>
              </a:spcAft>
              <a:buSzPts val="700"/>
              <a:buNone/>
              <a:defRPr/>
            </a:lvl8pPr>
            <a:lvl9pPr indent="0" lvl="8" marL="0" algn="l">
              <a:lnSpc>
                <a:spcPct val="100000"/>
              </a:lnSpc>
              <a:spcBef>
                <a:spcPts val="0"/>
              </a:spcBef>
              <a:spcAft>
                <a:spcPts val="0"/>
              </a:spcAft>
              <a:buSzPts val="7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FEFEFE"/>
              </a:buClr>
              <a:buSzPts val="3750"/>
              <a:buFont typeface="Twentieth Century"/>
              <a:buNone/>
              <a:defRPr b="0" i="0" sz="3750" u="none" cap="none" strike="noStrike">
                <a:solidFill>
                  <a:srgbClr val="FEFEFE"/>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768096" y="1714500"/>
            <a:ext cx="7290055" cy="3017520"/>
          </a:xfrm>
          <a:prstGeom prst="rect">
            <a:avLst/>
          </a:prstGeom>
          <a:noFill/>
          <a:ln>
            <a:noFill/>
          </a:ln>
        </p:spPr>
        <p:txBody>
          <a:bodyPr anchorCtr="0" anchor="t" bIns="45700" lIns="45700" spcFirstLastPara="1" rIns="45700" wrap="square" tIns="45700">
            <a:normAutofit/>
          </a:bodyPr>
          <a:lstStyle>
            <a:lvl1pPr indent="-333375" lvl="0" marL="457200" marR="0" rtl="0" algn="l">
              <a:lnSpc>
                <a:spcPct val="90000"/>
              </a:lnSpc>
              <a:spcBef>
                <a:spcPts val="900"/>
              </a:spcBef>
              <a:spcAft>
                <a:spcPts val="0"/>
              </a:spcAft>
              <a:buClr>
                <a:schemeClr val="accent1"/>
              </a:buClr>
              <a:buSzPts val="1650"/>
              <a:buFont typeface="Twentieth Century"/>
              <a:buChar char=" "/>
              <a:defRPr b="0" i="0" sz="1650" u="none" cap="none" strike="noStrike">
                <a:solidFill>
                  <a:schemeClr val="lt1"/>
                </a:solidFill>
                <a:latin typeface="Twentieth Century"/>
                <a:ea typeface="Twentieth Century"/>
                <a:cs typeface="Twentieth Century"/>
                <a:sym typeface="Twentieth Century"/>
              </a:defRPr>
            </a:lvl1pPr>
            <a:lvl2pPr indent="-314325" lvl="1" marL="914400" marR="0" rtl="0" algn="l">
              <a:lnSpc>
                <a:spcPct val="90000"/>
              </a:lnSpc>
              <a:spcBef>
                <a:spcPts val="150"/>
              </a:spcBef>
              <a:spcAft>
                <a:spcPts val="0"/>
              </a:spcAft>
              <a:buClr>
                <a:schemeClr val="accent1"/>
              </a:buClr>
              <a:buSzPts val="1350"/>
              <a:buFont typeface="Noto Sans Symbols"/>
              <a:buChar char="🢝"/>
              <a:defRPr b="0" i="0" sz="1350" u="none" cap="none" strike="noStrike">
                <a:solidFill>
                  <a:schemeClr val="lt1"/>
                </a:solidFill>
                <a:latin typeface="Twentieth Century"/>
                <a:ea typeface="Twentieth Century"/>
                <a:cs typeface="Twentieth Century"/>
                <a:sym typeface="Twentieth Century"/>
              </a:defRPr>
            </a:lvl2pPr>
            <a:lvl3pPr indent="-295275" lvl="2" marL="13716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lt1"/>
                </a:solidFill>
                <a:latin typeface="Twentieth Century"/>
                <a:ea typeface="Twentieth Century"/>
                <a:cs typeface="Twentieth Century"/>
                <a:sym typeface="Twentieth Century"/>
              </a:defRPr>
            </a:lvl3pPr>
            <a:lvl4pPr indent="-295275" lvl="3" marL="18288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lt1"/>
                </a:solidFill>
                <a:latin typeface="Twentieth Century"/>
                <a:ea typeface="Twentieth Century"/>
                <a:cs typeface="Twentieth Century"/>
                <a:sym typeface="Twentieth Century"/>
              </a:defRPr>
            </a:lvl4pPr>
            <a:lvl5pPr indent="-295275" lvl="4" marL="22860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lt1"/>
                </a:solidFill>
                <a:latin typeface="Twentieth Century"/>
                <a:ea typeface="Twentieth Century"/>
                <a:cs typeface="Twentieth Century"/>
                <a:sym typeface="Twentieth Century"/>
              </a:defRPr>
            </a:lvl5pPr>
            <a:lvl6pPr indent="-295275" lvl="5" marL="27432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lt1"/>
                </a:solidFill>
                <a:latin typeface="Twentieth Century"/>
                <a:ea typeface="Twentieth Century"/>
                <a:cs typeface="Twentieth Century"/>
                <a:sym typeface="Twentieth Century"/>
              </a:defRPr>
            </a:lvl6pPr>
            <a:lvl7pPr indent="-295275" lvl="6" marL="32004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lt1"/>
                </a:solidFill>
                <a:latin typeface="Twentieth Century"/>
                <a:ea typeface="Twentieth Century"/>
                <a:cs typeface="Twentieth Century"/>
                <a:sym typeface="Twentieth Century"/>
              </a:defRPr>
            </a:lvl7pPr>
            <a:lvl8pPr indent="-295275" lvl="7" marL="36576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lt1"/>
                </a:solidFill>
                <a:latin typeface="Twentieth Century"/>
                <a:ea typeface="Twentieth Century"/>
                <a:cs typeface="Twentieth Century"/>
                <a:sym typeface="Twentieth Century"/>
              </a:defRPr>
            </a:lvl8pPr>
            <a:lvl9pPr indent="-295275" lvl="8" marL="4114800" marR="0" rtl="0" algn="l">
              <a:lnSpc>
                <a:spcPct val="90000"/>
              </a:lnSpc>
              <a:spcBef>
                <a:spcPts val="300"/>
              </a:spcBef>
              <a:spcAft>
                <a:spcPts val="300"/>
              </a:spcAft>
              <a:buClr>
                <a:schemeClr val="accent1"/>
              </a:buClr>
              <a:buSzPts val="1050"/>
              <a:buFont typeface="Noto Sans Symbols"/>
              <a:buChar char="🢝"/>
              <a:defRPr b="0" i="0" sz="1050" u="none" cap="none" strike="noStrike">
                <a:solidFill>
                  <a:schemeClr val="lt1"/>
                </a:solidFill>
                <a:latin typeface="Twentieth Century"/>
                <a:ea typeface="Twentieth Century"/>
                <a:cs typeface="Twentieth Century"/>
                <a:sym typeface="Twentieth Century"/>
              </a:defRPr>
            </a:lvl9pPr>
          </a:lstStyle>
          <a:p/>
        </p:txBody>
      </p:sp>
      <p:sp>
        <p:nvSpPr>
          <p:cNvPr id="8" name="Google Shape;8;p32"/>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750" u="none" cap="none" strike="noStrike">
                <a:solidFill>
                  <a:srgbClr val="FEFEFE"/>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32"/>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750" u="none" cap="none" strike="noStrike">
                <a:solidFill>
                  <a:srgbClr val="FEFEFE"/>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32"/>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50"/>
              <a:buFont typeface="Arial"/>
              <a:buNone/>
              <a:defRPr b="0" i="0" sz="750" u="none" cap="none" strike="noStrike">
                <a:solidFill>
                  <a:srgbClr val="FEFEFE"/>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750"/>
              <a:buFont typeface="Arial"/>
              <a:buNone/>
              <a:defRPr b="0" i="0" sz="750" u="none" cap="none" strike="noStrike">
                <a:solidFill>
                  <a:srgbClr val="FEFEFE"/>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750"/>
              <a:buFont typeface="Arial"/>
              <a:buNone/>
              <a:defRPr b="0" i="0" sz="750" u="none" cap="none" strike="noStrike">
                <a:solidFill>
                  <a:srgbClr val="FEFEFE"/>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750"/>
              <a:buFont typeface="Arial"/>
              <a:buNone/>
              <a:defRPr b="0" i="0" sz="750" u="none" cap="none" strike="noStrike">
                <a:solidFill>
                  <a:srgbClr val="FEFEFE"/>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750"/>
              <a:buFont typeface="Arial"/>
              <a:buNone/>
              <a:defRPr b="0" i="0" sz="750" u="none" cap="none" strike="noStrike">
                <a:solidFill>
                  <a:srgbClr val="FEFEFE"/>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750"/>
              <a:buFont typeface="Arial"/>
              <a:buNone/>
              <a:defRPr b="0" i="0" sz="750" u="none" cap="none" strike="noStrike">
                <a:solidFill>
                  <a:srgbClr val="FEFEFE"/>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750"/>
              <a:buFont typeface="Arial"/>
              <a:buNone/>
              <a:defRPr b="0" i="0" sz="750" u="none" cap="none" strike="noStrike">
                <a:solidFill>
                  <a:srgbClr val="FEFEFE"/>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750"/>
              <a:buFont typeface="Arial"/>
              <a:buNone/>
              <a:defRPr b="0" i="0" sz="750" u="none" cap="none" strike="noStrike">
                <a:solidFill>
                  <a:srgbClr val="FEFEFE"/>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750"/>
              <a:buFont typeface="Arial"/>
              <a:buNone/>
              <a:defRPr b="0" i="0" sz="750" u="none" cap="none" strike="noStrike">
                <a:solidFill>
                  <a:srgbClr val="FEFEFE"/>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32"/>
          <p:cNvCxnSpPr/>
          <p:nvPr/>
        </p:nvCxnSpPr>
        <p:spPr>
          <a:xfrm rot="10800000">
            <a:off x="571500" y="619743"/>
            <a:ext cx="0" cy="6858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
        <p:nvSpPr>
          <p:cNvPr id="15" name="Google Shape;15;p31"/>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3750"/>
              <a:buFont typeface="Twentieth Century"/>
              <a:buNone/>
              <a:defRPr b="0" i="0" sz="375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31"/>
          <p:cNvSpPr txBox="1"/>
          <p:nvPr>
            <p:ph idx="1" type="body"/>
          </p:nvPr>
        </p:nvSpPr>
        <p:spPr>
          <a:xfrm>
            <a:off x="768096" y="1714500"/>
            <a:ext cx="7290055" cy="3017520"/>
          </a:xfrm>
          <a:prstGeom prst="rect">
            <a:avLst/>
          </a:prstGeom>
          <a:noFill/>
          <a:ln>
            <a:noFill/>
          </a:ln>
        </p:spPr>
        <p:txBody>
          <a:bodyPr anchorCtr="0" anchor="t" bIns="45700" lIns="45700" spcFirstLastPara="1" rIns="45700" wrap="square" tIns="45700">
            <a:normAutofit/>
          </a:bodyPr>
          <a:lstStyle>
            <a:lvl1pPr indent="-333375" lvl="0" marL="457200" marR="0" rtl="0" algn="l">
              <a:lnSpc>
                <a:spcPct val="90000"/>
              </a:lnSpc>
              <a:spcBef>
                <a:spcPts val="900"/>
              </a:spcBef>
              <a:spcAft>
                <a:spcPts val="0"/>
              </a:spcAft>
              <a:buClr>
                <a:schemeClr val="accent1"/>
              </a:buClr>
              <a:buSzPts val="1650"/>
              <a:buFont typeface="Twentieth Century"/>
              <a:buChar char=" "/>
              <a:defRPr b="0" i="0" sz="1650" u="none" cap="none" strike="noStrike">
                <a:solidFill>
                  <a:schemeClr val="dk1"/>
                </a:solidFill>
                <a:latin typeface="Twentieth Century"/>
                <a:ea typeface="Twentieth Century"/>
                <a:cs typeface="Twentieth Century"/>
                <a:sym typeface="Twentieth Century"/>
              </a:defRPr>
            </a:lvl1pPr>
            <a:lvl2pPr indent="-314325" lvl="1" marL="914400" marR="0" rtl="0" algn="l">
              <a:lnSpc>
                <a:spcPct val="90000"/>
              </a:lnSpc>
              <a:spcBef>
                <a:spcPts val="150"/>
              </a:spcBef>
              <a:spcAft>
                <a:spcPts val="0"/>
              </a:spcAft>
              <a:buClr>
                <a:schemeClr val="accent1"/>
              </a:buClr>
              <a:buSzPts val="1350"/>
              <a:buFont typeface="Noto Sans Symbols"/>
              <a:buChar char="🢝"/>
              <a:defRPr b="0" i="0" sz="1350" u="none" cap="none" strike="noStrike">
                <a:solidFill>
                  <a:schemeClr val="dk1"/>
                </a:solidFill>
                <a:latin typeface="Twentieth Century"/>
                <a:ea typeface="Twentieth Century"/>
                <a:cs typeface="Twentieth Century"/>
                <a:sym typeface="Twentieth Century"/>
              </a:defRPr>
            </a:lvl2pPr>
            <a:lvl3pPr indent="-295275" lvl="2" marL="13716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3pPr>
            <a:lvl4pPr indent="-295275" lvl="3" marL="18288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4pPr>
            <a:lvl5pPr indent="-295275" lvl="4" marL="22860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5pPr>
            <a:lvl6pPr indent="-295275" lvl="5" marL="27432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6pPr>
            <a:lvl7pPr indent="-295275" lvl="6" marL="32004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7pPr>
            <a:lvl8pPr indent="-295275" lvl="7" marL="36576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8pPr>
            <a:lvl9pPr indent="-295275" lvl="8" marL="4114800" marR="0" rtl="0" algn="l">
              <a:lnSpc>
                <a:spcPct val="90000"/>
              </a:lnSpc>
              <a:spcBef>
                <a:spcPts val="300"/>
              </a:spcBef>
              <a:spcAft>
                <a:spcPts val="30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9pPr>
          </a:lstStyle>
          <a:p/>
        </p:txBody>
      </p:sp>
      <p:sp>
        <p:nvSpPr>
          <p:cNvPr id="17" name="Google Shape;17;p31"/>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75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31"/>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750" u="none" cap="none" strike="noStrike">
                <a:solidFill>
                  <a:srgbClr val="0C0C0C"/>
                </a:solidFill>
                <a:latin typeface="Twentieth Century"/>
                <a:ea typeface="Twentieth Century"/>
                <a:cs typeface="Twentieth Century"/>
                <a:sym typeface="Twentieth Century"/>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9" name="Google Shape;19;p31"/>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750"/>
              <a:buFont typeface="Arial"/>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31"/>
          <p:cNvCxnSpPr/>
          <p:nvPr/>
        </p:nvCxnSpPr>
        <p:spPr>
          <a:xfrm rot="10800000">
            <a:off x="571500" y="619743"/>
            <a:ext cx="0" cy="6858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xgboost.ai" TargetMode="External"/><Relationship Id="rId4" Type="http://schemas.openxmlformats.org/officeDocument/2006/relationships/hyperlink" Target="https://en.wikipedia.org/wiki/Gradient_boosting" TargetMode="External"/><Relationship Id="rId5" Type="http://schemas.openxmlformats.org/officeDocument/2006/relationships/hyperlink" Target="https://en.wikipedia.org/wiki/Gradient_boosting" TargetMode="External"/><Relationship Id="rId6"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8.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4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hyperlink" Target="https://arxiv.org/abs/1906.05409"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austinreese/craigslist-carstrucks-data"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3C3C"/>
        </a:solidFill>
      </p:bgPr>
    </p:bg>
    <p:spTree>
      <p:nvGrpSpPr>
        <p:cNvPr id="103" name="Shape 103"/>
        <p:cNvGrpSpPr/>
        <p:nvPr/>
      </p:nvGrpSpPr>
      <p:grpSpPr>
        <a:xfrm>
          <a:off x="0" y="0"/>
          <a:ext cx="0" cy="0"/>
          <a:chOff x="0" y="0"/>
          <a:chExt cx="0" cy="0"/>
        </a:xfrm>
      </p:grpSpPr>
      <p:cxnSp>
        <p:nvCxnSpPr>
          <p:cNvPr id="104" name="Google Shape;104;p1"/>
          <p:cNvCxnSpPr/>
          <p:nvPr/>
        </p:nvCxnSpPr>
        <p:spPr>
          <a:xfrm rot="10800000">
            <a:off x="571500" y="619743"/>
            <a:ext cx="0" cy="685800"/>
          </a:xfrm>
          <a:prstGeom prst="straightConnector1">
            <a:avLst/>
          </a:prstGeom>
          <a:noFill/>
          <a:ln cap="flat" cmpd="sng" w="19050">
            <a:solidFill>
              <a:schemeClr val="accent1"/>
            </a:solidFill>
            <a:prstDash val="solid"/>
            <a:round/>
            <a:headEnd len="sm" w="sm" type="none"/>
            <a:tailEnd len="sm" w="sm" type="none"/>
          </a:ln>
        </p:spPr>
      </p:cxnSp>
      <p:sp>
        <p:nvSpPr>
          <p:cNvPr id="105" name="Google Shape;105;p1"/>
          <p:cNvSpPr/>
          <p:nvPr/>
        </p:nvSpPr>
        <p:spPr>
          <a:xfrm>
            <a:off x="0" y="0"/>
            <a:ext cx="9141714" cy="5143500"/>
          </a:xfrm>
          <a:custGeom>
            <a:rect b="b" l="l" r="r" t="t"/>
            <a:pathLst>
              <a:path extrusionOk="0" h="5856137" w="3096136">
                <a:moveTo>
                  <a:pt x="0" y="0"/>
                </a:moveTo>
                <a:lnTo>
                  <a:pt x="3096136" y="0"/>
                </a:lnTo>
                <a:lnTo>
                  <a:pt x="3096136" y="5856137"/>
                </a:lnTo>
                <a:lnTo>
                  <a:pt x="0" y="5856137"/>
                </a:lnTo>
                <a:close/>
              </a:path>
            </a:pathLst>
          </a:custGeom>
          <a:blipFill rotWithShape="1">
            <a:blip r:embed="rId3">
              <a:alphaModFix/>
            </a:blip>
            <a:tile algn="tl" flip="xy" tx="-444500" sx="50000" ty="-127000" sy="50000"/>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6" name="Google Shape;106;p1"/>
          <p:cNvSpPr/>
          <p:nvPr/>
        </p:nvSpPr>
        <p:spPr>
          <a:xfrm>
            <a:off x="2920515" y="482595"/>
            <a:ext cx="5740884" cy="4178302"/>
          </a:xfrm>
          <a:prstGeom prst="rect">
            <a:avLst/>
          </a:prstGeom>
          <a:solidFill>
            <a:srgbClr val="3C3C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7" name="Google Shape;107;p1"/>
          <p:cNvSpPr txBox="1"/>
          <p:nvPr/>
        </p:nvSpPr>
        <p:spPr>
          <a:xfrm>
            <a:off x="3164852" y="3551831"/>
            <a:ext cx="5255248" cy="86727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1" i="0" lang="en-US" sz="1600" u="none" cap="none" strike="noStrike">
                <a:solidFill>
                  <a:schemeClr val="lt1"/>
                </a:solidFill>
                <a:latin typeface="Twentieth Century"/>
                <a:ea typeface="Twentieth Century"/>
                <a:cs typeface="Twentieth Century"/>
                <a:sym typeface="Twentieth Century"/>
              </a:rPr>
              <a:t>                        USED CAR </a:t>
            </a:r>
            <a:endParaRPr/>
          </a:p>
          <a:p>
            <a:pPr indent="0" lvl="0" marL="0" marR="0" rtl="0" algn="l">
              <a:lnSpc>
                <a:spcPct val="80000"/>
              </a:lnSpc>
              <a:spcBef>
                <a:spcPts val="600"/>
              </a:spcBef>
              <a:spcAft>
                <a:spcPts val="0"/>
              </a:spcAft>
              <a:buNone/>
            </a:pPr>
            <a:r>
              <a:rPr b="1" i="0" lang="en-US" sz="1600" u="none" cap="none" strike="noStrike">
                <a:solidFill>
                  <a:schemeClr val="lt1"/>
                </a:solidFill>
                <a:latin typeface="Twentieth Century"/>
                <a:ea typeface="Twentieth Century"/>
                <a:cs typeface="Twentieth Century"/>
                <a:sym typeface="Twentieth Century"/>
              </a:rPr>
              <a:t>         PRICE  PREDICTION</a:t>
            </a:r>
            <a:endParaRPr/>
          </a:p>
          <a:p>
            <a:pPr indent="0" lvl="0" marL="0" marR="0" rtl="0" algn="l">
              <a:lnSpc>
                <a:spcPct val="80000"/>
              </a:lnSpc>
              <a:spcBef>
                <a:spcPts val="600"/>
              </a:spcBef>
              <a:spcAft>
                <a:spcPts val="0"/>
              </a:spcAft>
              <a:buNone/>
            </a:pPr>
            <a:r>
              <a:rPr b="1" i="0" lang="en-US" sz="1600" u="none" cap="none" strike="noStrike">
                <a:solidFill>
                  <a:schemeClr val="lt1"/>
                </a:solidFill>
                <a:latin typeface="Twentieth Century"/>
                <a:ea typeface="Twentieth Century"/>
                <a:cs typeface="Twentieth Century"/>
                <a:sym typeface="Twentieth Century"/>
              </a:rPr>
              <a:t>SYSTEM</a:t>
            </a:r>
            <a:endParaRPr/>
          </a:p>
        </p:txBody>
      </p:sp>
      <p:sp>
        <p:nvSpPr>
          <p:cNvPr id="108" name="Google Shape;108;p1"/>
          <p:cNvSpPr txBox="1"/>
          <p:nvPr/>
        </p:nvSpPr>
        <p:spPr>
          <a:xfrm>
            <a:off x="3164851" y="784200"/>
            <a:ext cx="5255249" cy="2527975"/>
          </a:xfrm>
          <a:prstGeom prst="rect">
            <a:avLst/>
          </a:prstGeom>
          <a:noFill/>
          <a:ln>
            <a:noFill/>
          </a:ln>
        </p:spPr>
        <p:txBody>
          <a:bodyPr anchorCtr="0" anchor="b" bIns="45700" lIns="45700" spcFirstLastPara="1" rIns="45700" wrap="square" tIns="45700">
            <a:normAutofit/>
          </a:bodyPr>
          <a:lstStyle/>
          <a:p>
            <a:pPr indent="0" lvl="0" marL="0" marR="0" rtl="0" algn="l">
              <a:lnSpc>
                <a:spcPct val="90000"/>
              </a:lnSpc>
              <a:spcBef>
                <a:spcPts val="0"/>
              </a:spcBef>
              <a:spcAft>
                <a:spcPts val="0"/>
              </a:spcAft>
              <a:buClr>
                <a:schemeClr val="accent1"/>
              </a:buClr>
              <a:buSzPts val="1500"/>
              <a:buFont typeface="Arial"/>
              <a:buNone/>
            </a:pPr>
            <a:r>
              <a:rPr b="0" i="0" lang="en-US" sz="1500" u="none" cap="none" strike="noStrike">
                <a:solidFill>
                  <a:schemeClr val="lt1"/>
                </a:solidFill>
                <a:latin typeface="Twentieth Century"/>
                <a:ea typeface="Twentieth Century"/>
                <a:cs typeface="Twentieth Century"/>
                <a:sym typeface="Twentieth Century"/>
              </a:rPr>
              <a:t>INFO 6105 Data Science Engineering Method and Tools</a:t>
            </a:r>
            <a:endParaRPr/>
          </a:p>
          <a:p>
            <a:pPr indent="0" lvl="0" marL="0" marR="0" rtl="0" algn="l">
              <a:lnSpc>
                <a:spcPct val="90000"/>
              </a:lnSpc>
              <a:spcBef>
                <a:spcPts val="600"/>
              </a:spcBef>
              <a:spcAft>
                <a:spcPts val="0"/>
              </a:spcAft>
              <a:buNone/>
            </a:pPr>
            <a:r>
              <a:t/>
            </a:r>
            <a:endParaRPr b="0" i="0" sz="1500" u="none" cap="none" strike="noStrike">
              <a:solidFill>
                <a:schemeClr val="lt1"/>
              </a:solidFill>
              <a:latin typeface="Twentieth Century"/>
              <a:ea typeface="Twentieth Century"/>
              <a:cs typeface="Twentieth Century"/>
              <a:sym typeface="Twentieth Century"/>
            </a:endParaRPr>
          </a:p>
          <a:p>
            <a:pPr indent="0" lvl="0" marL="0" marR="0" rtl="0" algn="l">
              <a:lnSpc>
                <a:spcPct val="90000"/>
              </a:lnSpc>
              <a:spcBef>
                <a:spcPts val="600"/>
              </a:spcBef>
              <a:spcAft>
                <a:spcPts val="0"/>
              </a:spcAft>
              <a:buNone/>
            </a:pPr>
            <a:r>
              <a:rPr b="0" i="0" lang="en-US" sz="1500" u="none" cap="none" strike="noStrike">
                <a:solidFill>
                  <a:schemeClr val="lt1"/>
                </a:solidFill>
                <a:latin typeface="Twentieth Century"/>
                <a:ea typeface="Twentieth Century"/>
                <a:cs typeface="Twentieth Century"/>
                <a:sym typeface="Twentieth Century"/>
              </a:rPr>
              <a:t>Team 9 - Vishakha Vinayak, Pranali Vedpathak</a:t>
            </a:r>
            <a:endParaRPr/>
          </a:p>
          <a:p>
            <a:pPr indent="0" lvl="0" marL="0" marR="0" rtl="0" algn="l">
              <a:lnSpc>
                <a:spcPct val="90000"/>
              </a:lnSpc>
              <a:spcBef>
                <a:spcPts val="600"/>
              </a:spcBef>
              <a:spcAft>
                <a:spcPts val="600"/>
              </a:spcAft>
              <a:buClr>
                <a:schemeClr val="accent1"/>
              </a:buClr>
              <a:buSzPts val="1500"/>
              <a:buFont typeface="Arial"/>
              <a:buNone/>
            </a:pPr>
            <a:r>
              <a:t/>
            </a:r>
            <a:endParaRPr b="0" i="0" sz="1500" u="none" cap="none" strike="noStrike">
              <a:solidFill>
                <a:schemeClr val="lt1"/>
              </a:solidFill>
              <a:latin typeface="Twentieth Century"/>
              <a:ea typeface="Twentieth Century"/>
              <a:cs typeface="Twentieth Century"/>
              <a:sym typeface="Twentieth Century"/>
            </a:endParaRPr>
          </a:p>
        </p:txBody>
      </p:sp>
      <p:cxnSp>
        <p:nvCxnSpPr>
          <p:cNvPr id="109" name="Google Shape;109;p1"/>
          <p:cNvCxnSpPr/>
          <p:nvPr/>
        </p:nvCxnSpPr>
        <p:spPr>
          <a:xfrm>
            <a:off x="3243237" y="3432003"/>
            <a:ext cx="3429000" cy="0"/>
          </a:xfrm>
          <a:prstGeom prst="straightConnector1">
            <a:avLst/>
          </a:prstGeom>
          <a:noFill/>
          <a:ln cap="flat" cmpd="sng" w="19050">
            <a:solidFill>
              <a:schemeClr val="lt1"/>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g105799ca959_2_20"/>
          <p:cNvSpPr txBox="1"/>
          <p:nvPr>
            <p:ph type="title"/>
          </p:nvPr>
        </p:nvSpPr>
        <p:spPr>
          <a:xfrm>
            <a:off x="768100" y="438900"/>
            <a:ext cx="7484400" cy="1124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WHAT OUR DATASET LOOKS LIKE? </a:t>
            </a:r>
            <a:endParaRPr/>
          </a:p>
        </p:txBody>
      </p:sp>
      <p:pic>
        <p:nvPicPr>
          <p:cNvPr id="188" name="Google Shape;188;g105799ca959_2_20"/>
          <p:cNvPicPr preferRelativeResize="0"/>
          <p:nvPr/>
        </p:nvPicPr>
        <p:blipFill>
          <a:blip r:embed="rId3">
            <a:alphaModFix/>
          </a:blip>
          <a:stretch>
            <a:fillRect/>
          </a:stretch>
        </p:blipFill>
        <p:spPr>
          <a:xfrm>
            <a:off x="152400" y="1716000"/>
            <a:ext cx="8824332" cy="327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g105799ca959_2_27"/>
          <p:cNvSpPr txBox="1"/>
          <p:nvPr>
            <p:ph type="title"/>
          </p:nvPr>
        </p:nvSpPr>
        <p:spPr>
          <a:xfrm>
            <a:off x="768100" y="438900"/>
            <a:ext cx="7484400" cy="1124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WHAT OUR DATASET LOOKS LIKE?</a:t>
            </a:r>
            <a:endParaRPr/>
          </a:p>
        </p:txBody>
      </p:sp>
      <p:pic>
        <p:nvPicPr>
          <p:cNvPr id="194" name="Google Shape;194;g105799ca959_2_27"/>
          <p:cNvPicPr preferRelativeResize="0"/>
          <p:nvPr/>
        </p:nvPicPr>
        <p:blipFill>
          <a:blip r:embed="rId3">
            <a:alphaModFix/>
          </a:blip>
          <a:stretch>
            <a:fillRect/>
          </a:stretch>
        </p:blipFill>
        <p:spPr>
          <a:xfrm>
            <a:off x="469675" y="1563600"/>
            <a:ext cx="8163049" cy="342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g105799ca959_2_11"/>
          <p:cNvSpPr txBox="1"/>
          <p:nvPr>
            <p:ph type="title"/>
          </p:nvPr>
        </p:nvSpPr>
        <p:spPr>
          <a:xfrm>
            <a:off x="768096" y="438912"/>
            <a:ext cx="3323700" cy="1124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98666"/>
              <a:buFont typeface="Twentieth Century"/>
              <a:buNone/>
            </a:pPr>
            <a:r>
              <a:rPr lang="en-US"/>
              <a:t>DATA CLEANING &amp; VISUALIZATION</a:t>
            </a:r>
            <a:endParaRPr/>
          </a:p>
        </p:txBody>
      </p:sp>
      <p:sp>
        <p:nvSpPr>
          <p:cNvPr id="200" name="Google Shape;200;g105799ca959_2_11"/>
          <p:cNvSpPr txBox="1"/>
          <p:nvPr>
            <p:ph idx="1" type="body"/>
          </p:nvPr>
        </p:nvSpPr>
        <p:spPr>
          <a:xfrm>
            <a:off x="768096" y="1714500"/>
            <a:ext cx="3322200" cy="294900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b="1" lang="en-US"/>
              <a:t>Price:</a:t>
            </a:r>
            <a:endParaRPr/>
          </a:p>
          <a:p>
            <a:pPr indent="-101600" lvl="0" marL="68580" rtl="0" algn="l">
              <a:lnSpc>
                <a:spcPct val="90000"/>
              </a:lnSpc>
              <a:spcBef>
                <a:spcPts val="1050"/>
              </a:spcBef>
              <a:spcAft>
                <a:spcPts val="0"/>
              </a:spcAft>
              <a:buSzPts val="1600"/>
              <a:buChar char=" "/>
            </a:pPr>
            <a:r>
              <a:rPr lang="en-US"/>
              <a:t>Price values varies from $0 – $3,736,928,711.00 and mean price is $44,802.26 while odometer ranges from 0 – 10,000,000.00. These values are little realistic so, we are narrowing down the price values between 2k to 50k dollars</a:t>
            </a:r>
            <a:endParaRPr/>
          </a:p>
        </p:txBody>
      </p:sp>
      <p:pic>
        <p:nvPicPr>
          <p:cNvPr descr="Table&#10;&#10;Description automatically generated" id="201" name="Google Shape;201;g105799ca959_2_11"/>
          <p:cNvPicPr preferRelativeResize="0"/>
          <p:nvPr/>
        </p:nvPicPr>
        <p:blipFill rotWithShape="1">
          <a:blip r:embed="rId3">
            <a:alphaModFix/>
          </a:blip>
          <a:srcRect b="0" l="0" r="0" t="0"/>
          <a:stretch/>
        </p:blipFill>
        <p:spPr>
          <a:xfrm>
            <a:off x="4572000" y="705925"/>
            <a:ext cx="4091950" cy="3342375"/>
          </a:xfrm>
          <a:prstGeom prst="rect">
            <a:avLst/>
          </a:prstGeom>
          <a:noFill/>
          <a:ln>
            <a:noFill/>
          </a:ln>
        </p:spPr>
      </p:pic>
      <p:sp>
        <p:nvSpPr>
          <p:cNvPr id="202" name="Google Shape;202;g105799ca959_2_11"/>
          <p:cNvSpPr txBox="1"/>
          <p:nvPr/>
        </p:nvSpPr>
        <p:spPr>
          <a:xfrm>
            <a:off x="854125" y="4349625"/>
            <a:ext cx="718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Twentieth Century"/>
                <a:ea typeface="Twentieth Century"/>
                <a:cs typeface="Twentieth Century"/>
                <a:sym typeface="Twentieth Century"/>
              </a:rPr>
              <a:t>vehicles_df.describe() - gives an overview of non-categorical features</a:t>
            </a:r>
            <a:endParaRPr>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g105799ca959_2_46"/>
          <p:cNvSpPr txBox="1"/>
          <p:nvPr>
            <p:ph type="title"/>
          </p:nvPr>
        </p:nvSpPr>
        <p:spPr>
          <a:xfrm>
            <a:off x="768100" y="438900"/>
            <a:ext cx="7661100" cy="751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80000"/>
              </a:lnSpc>
              <a:spcBef>
                <a:spcPts val="0"/>
              </a:spcBef>
              <a:spcAft>
                <a:spcPts val="0"/>
              </a:spcAft>
              <a:buClr>
                <a:srgbClr val="0C0C0C"/>
              </a:buClr>
              <a:buSzPct val="98666"/>
              <a:buFont typeface="Twentieth Century"/>
              <a:buNone/>
            </a:pPr>
            <a:r>
              <a:rPr lang="en-US"/>
              <a:t>DATA CLEANING &amp; VISUALIZATION</a:t>
            </a:r>
            <a:endParaRPr/>
          </a:p>
        </p:txBody>
      </p:sp>
      <p:pic>
        <p:nvPicPr>
          <p:cNvPr id="208" name="Google Shape;208;g105799ca959_2_46"/>
          <p:cNvPicPr preferRelativeResize="0"/>
          <p:nvPr/>
        </p:nvPicPr>
        <p:blipFill>
          <a:blip r:embed="rId3">
            <a:alphaModFix/>
          </a:blip>
          <a:stretch>
            <a:fillRect/>
          </a:stretch>
        </p:blipFill>
        <p:spPr>
          <a:xfrm>
            <a:off x="1165850" y="995550"/>
            <a:ext cx="6880176" cy="3152426"/>
          </a:xfrm>
          <a:prstGeom prst="rect">
            <a:avLst/>
          </a:prstGeom>
          <a:noFill/>
          <a:ln>
            <a:noFill/>
          </a:ln>
        </p:spPr>
      </p:pic>
      <p:pic>
        <p:nvPicPr>
          <p:cNvPr id="209" name="Google Shape;209;g105799ca959_2_46"/>
          <p:cNvPicPr preferRelativeResize="0"/>
          <p:nvPr/>
        </p:nvPicPr>
        <p:blipFill>
          <a:blip r:embed="rId4">
            <a:alphaModFix/>
          </a:blip>
          <a:stretch>
            <a:fillRect/>
          </a:stretch>
        </p:blipFill>
        <p:spPr>
          <a:xfrm>
            <a:off x="1866500" y="4147975"/>
            <a:ext cx="5554674" cy="87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10"/>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DATA CLEANING &amp; VISUALIZATION</a:t>
            </a:r>
            <a:endParaRPr/>
          </a:p>
        </p:txBody>
      </p:sp>
      <p:sp>
        <p:nvSpPr>
          <p:cNvPr id="215" name="Google Shape;215;p10"/>
          <p:cNvSpPr txBox="1"/>
          <p:nvPr>
            <p:ph idx="1" type="body"/>
          </p:nvPr>
        </p:nvSpPr>
        <p:spPr>
          <a:xfrm>
            <a:off x="768096" y="1714500"/>
            <a:ext cx="3322211" cy="294894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b="1" lang="en-US"/>
              <a:t>Odometer:</a:t>
            </a:r>
            <a:endParaRPr/>
          </a:p>
          <a:p>
            <a:pPr indent="-101600" lvl="0" marL="68580" rtl="0" algn="l">
              <a:lnSpc>
                <a:spcPct val="90000"/>
              </a:lnSpc>
              <a:spcBef>
                <a:spcPts val="1050"/>
              </a:spcBef>
              <a:spcAft>
                <a:spcPts val="0"/>
              </a:spcAft>
              <a:buSzPts val="1600"/>
              <a:buChar char=" "/>
            </a:pPr>
            <a:r>
              <a:rPr lang="en-US"/>
              <a:t>For odometer, </a:t>
            </a:r>
            <a:r>
              <a:rPr lang="en-US"/>
              <a:t>it's</a:t>
            </a:r>
            <a:r>
              <a:rPr lang="en-US"/>
              <a:t> highly unlikely to run 10 million miles eventually engine will be useless. Analyzing the number entries having 0 and more than 200K odometer values.</a:t>
            </a:r>
            <a:endParaRPr/>
          </a:p>
        </p:txBody>
      </p:sp>
      <p:pic>
        <p:nvPicPr>
          <p:cNvPr descr="Table&#10;&#10;Description automatically generated" id="216" name="Google Shape;216;p10"/>
          <p:cNvPicPr preferRelativeResize="0"/>
          <p:nvPr/>
        </p:nvPicPr>
        <p:blipFill rotWithShape="1">
          <a:blip r:embed="rId3">
            <a:alphaModFix/>
          </a:blip>
          <a:srcRect b="0" l="0" r="0" t="0"/>
          <a:stretch/>
        </p:blipFill>
        <p:spPr>
          <a:xfrm>
            <a:off x="4572000" y="705928"/>
            <a:ext cx="4091940" cy="37316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sp>
        <p:nvSpPr>
          <p:cNvPr id="221" name="Google Shape;221;p11"/>
          <p:cNvSpPr txBox="1"/>
          <p:nvPr>
            <p:ph type="title"/>
          </p:nvPr>
        </p:nvSpPr>
        <p:spPr>
          <a:xfrm>
            <a:off x="768096" y="438912"/>
            <a:ext cx="4550113"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DATA CLEANING &amp; VISUALIZATION</a:t>
            </a:r>
            <a:endParaRPr/>
          </a:p>
        </p:txBody>
      </p:sp>
      <p:sp>
        <p:nvSpPr>
          <p:cNvPr id="222" name="Google Shape;222;p11"/>
          <p:cNvSpPr txBox="1"/>
          <p:nvPr>
            <p:ph idx="1" type="body"/>
          </p:nvPr>
        </p:nvSpPr>
        <p:spPr>
          <a:xfrm>
            <a:off x="768096" y="1714500"/>
            <a:ext cx="4550113" cy="301752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b="1" lang="en-US"/>
              <a:t>Skewness for Odometer:</a:t>
            </a:r>
            <a:endParaRPr/>
          </a:p>
          <a:p>
            <a:pPr indent="-101600" lvl="0" marL="68580" rtl="0" algn="l">
              <a:lnSpc>
                <a:spcPct val="90000"/>
              </a:lnSpc>
              <a:spcBef>
                <a:spcPts val="1050"/>
              </a:spcBef>
              <a:spcAft>
                <a:spcPts val="0"/>
              </a:spcAft>
              <a:buSzPts val="1600"/>
              <a:buChar char=" "/>
            </a:pPr>
            <a:r>
              <a:rPr lang="en-US"/>
              <a:t>There are about 9k values more than 200K which is very less compared to the no of values we have so can be ignored. Based on the above stats, 100 – 200K can be a good dataset. We can verify that, by calculating the skewness for  all the data and between 100 to 200K odometer values</a:t>
            </a:r>
            <a:endParaRPr/>
          </a:p>
          <a:p>
            <a:pPr indent="-101600" lvl="0" marL="68580" rtl="0" algn="l">
              <a:lnSpc>
                <a:spcPct val="90000"/>
              </a:lnSpc>
              <a:spcBef>
                <a:spcPts val="1050"/>
              </a:spcBef>
              <a:spcAft>
                <a:spcPts val="0"/>
              </a:spcAft>
              <a:buSzPts val="1600"/>
              <a:buChar char=" "/>
            </a:pPr>
            <a:r>
              <a:rPr lang="en-US"/>
              <a:t>Skewness for first figure is 48.58 and for second is 0.37, so our data is evenly distributed around the range we have selected.</a:t>
            </a:r>
            <a:endParaRPr/>
          </a:p>
        </p:txBody>
      </p:sp>
      <p:pic>
        <p:nvPicPr>
          <p:cNvPr descr="Chart, histogram&#10;&#10;Description automatically generated" id="223" name="Google Shape;223;p11"/>
          <p:cNvPicPr preferRelativeResize="0"/>
          <p:nvPr/>
        </p:nvPicPr>
        <p:blipFill rotWithShape="1">
          <a:blip r:embed="rId3">
            <a:alphaModFix/>
          </a:blip>
          <a:srcRect b="0" l="0" r="0" t="0"/>
          <a:stretch/>
        </p:blipFill>
        <p:spPr>
          <a:xfrm>
            <a:off x="5641148" y="2857794"/>
            <a:ext cx="2999740" cy="1537367"/>
          </a:xfrm>
          <a:prstGeom prst="rect">
            <a:avLst/>
          </a:prstGeom>
          <a:noFill/>
          <a:ln>
            <a:noFill/>
          </a:ln>
        </p:spPr>
      </p:pic>
      <p:pic>
        <p:nvPicPr>
          <p:cNvPr descr="Chart, histogram&#10;&#10;Description automatically generated" id="224" name="Google Shape;224;p11"/>
          <p:cNvPicPr preferRelativeResize="0"/>
          <p:nvPr/>
        </p:nvPicPr>
        <p:blipFill rotWithShape="1">
          <a:blip r:embed="rId4">
            <a:alphaModFix/>
          </a:blip>
          <a:srcRect b="0" l="0" r="0" t="0"/>
          <a:stretch/>
        </p:blipFill>
        <p:spPr>
          <a:xfrm>
            <a:off x="5641148" y="945816"/>
            <a:ext cx="2999740" cy="15373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12"/>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DATA CLEANING &amp; VISUALIZATION</a:t>
            </a:r>
            <a:endParaRPr/>
          </a:p>
        </p:txBody>
      </p:sp>
      <p:sp>
        <p:nvSpPr>
          <p:cNvPr id="230" name="Google Shape;230;p12"/>
          <p:cNvSpPr txBox="1"/>
          <p:nvPr>
            <p:ph idx="1" type="body"/>
          </p:nvPr>
        </p:nvSpPr>
        <p:spPr>
          <a:xfrm>
            <a:off x="768096" y="1714500"/>
            <a:ext cx="3322211" cy="294894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b="1" lang="en-US"/>
              <a:t>Price vs Year</a:t>
            </a:r>
            <a:endParaRPr/>
          </a:p>
          <a:p>
            <a:pPr indent="-101600" lvl="0" marL="68580" rtl="0" algn="l">
              <a:lnSpc>
                <a:spcPct val="90000"/>
              </a:lnSpc>
              <a:spcBef>
                <a:spcPts val="1050"/>
              </a:spcBef>
              <a:spcAft>
                <a:spcPts val="0"/>
              </a:spcAft>
              <a:buSzPts val="1600"/>
              <a:buChar char=" "/>
            </a:pPr>
            <a:r>
              <a:rPr lang="en-US"/>
              <a:t>if we compare the age of the car with price, we can see that as the model becomes older, price decreases. Similarly for the cars that are driven more are less expensive.</a:t>
            </a:r>
            <a:endParaRPr/>
          </a:p>
        </p:txBody>
      </p:sp>
      <p:pic>
        <p:nvPicPr>
          <p:cNvPr descr="Chart, bar chart&#10;&#10;Description automatically generated" id="231" name="Google Shape;231;p12"/>
          <p:cNvPicPr preferRelativeResize="0"/>
          <p:nvPr/>
        </p:nvPicPr>
        <p:blipFill rotWithShape="1">
          <a:blip r:embed="rId3">
            <a:alphaModFix/>
          </a:blip>
          <a:srcRect b="0" l="0" r="0" t="0"/>
          <a:stretch/>
        </p:blipFill>
        <p:spPr>
          <a:xfrm>
            <a:off x="4572000" y="1206065"/>
            <a:ext cx="4091940" cy="2731369"/>
          </a:xfrm>
          <a:prstGeom prst="rect">
            <a:avLst/>
          </a:prstGeom>
          <a:noFill/>
          <a:ln>
            <a:noFill/>
          </a:ln>
        </p:spPr>
      </p:pic>
      <p:pic>
        <p:nvPicPr>
          <p:cNvPr id="232" name="Google Shape;232;p12"/>
          <p:cNvPicPr preferRelativeResize="0"/>
          <p:nvPr/>
        </p:nvPicPr>
        <p:blipFill>
          <a:blip r:embed="rId4">
            <a:alphaModFix/>
          </a:blip>
          <a:stretch>
            <a:fillRect/>
          </a:stretch>
        </p:blipFill>
        <p:spPr>
          <a:xfrm>
            <a:off x="840363" y="4018700"/>
            <a:ext cx="7629525" cy="742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p13"/>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DATA CLEANING &amp; VISUALIZATION</a:t>
            </a:r>
            <a:endParaRPr/>
          </a:p>
        </p:txBody>
      </p:sp>
      <p:sp>
        <p:nvSpPr>
          <p:cNvPr id="238" name="Google Shape;238;p13"/>
          <p:cNvSpPr txBox="1"/>
          <p:nvPr>
            <p:ph idx="1" type="body"/>
          </p:nvPr>
        </p:nvSpPr>
        <p:spPr>
          <a:xfrm>
            <a:off x="768100" y="1714500"/>
            <a:ext cx="3322200" cy="194940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b="1" lang="en-US"/>
              <a:t>Price vs Odometer vs Age</a:t>
            </a:r>
            <a:endParaRPr/>
          </a:p>
          <a:p>
            <a:pPr indent="-101600" lvl="0" marL="68580" rtl="0" algn="l">
              <a:lnSpc>
                <a:spcPct val="90000"/>
              </a:lnSpc>
              <a:spcBef>
                <a:spcPts val="1050"/>
              </a:spcBef>
              <a:spcAft>
                <a:spcPts val="0"/>
              </a:spcAft>
              <a:buSzPts val="1600"/>
              <a:buChar char=" "/>
            </a:pPr>
            <a:r>
              <a:rPr lang="en-US"/>
              <a:t>if we compare the age of the car with price, we can see that as the model becomes older, price decreases. Similarly for the cars that are driven more are less expensive.</a:t>
            </a:r>
            <a:endParaRPr/>
          </a:p>
        </p:txBody>
      </p:sp>
      <p:pic>
        <p:nvPicPr>
          <p:cNvPr descr="Chart, scatter chart&#10;&#10;Description automatically generated" id="239" name="Google Shape;239;p13"/>
          <p:cNvPicPr preferRelativeResize="0"/>
          <p:nvPr/>
        </p:nvPicPr>
        <p:blipFill rotWithShape="1">
          <a:blip r:embed="rId3">
            <a:alphaModFix/>
          </a:blip>
          <a:srcRect b="0" l="0" r="0" t="0"/>
          <a:stretch/>
        </p:blipFill>
        <p:spPr>
          <a:xfrm>
            <a:off x="4572000" y="1272559"/>
            <a:ext cx="4091940" cy="2598382"/>
          </a:xfrm>
          <a:prstGeom prst="rect">
            <a:avLst/>
          </a:prstGeom>
          <a:noFill/>
          <a:ln>
            <a:noFill/>
          </a:ln>
        </p:spPr>
      </p:pic>
      <p:pic>
        <p:nvPicPr>
          <p:cNvPr id="240" name="Google Shape;240;p13"/>
          <p:cNvPicPr preferRelativeResize="0"/>
          <p:nvPr/>
        </p:nvPicPr>
        <p:blipFill>
          <a:blip r:embed="rId4">
            <a:alphaModFix/>
          </a:blip>
          <a:stretch>
            <a:fillRect/>
          </a:stretch>
        </p:blipFill>
        <p:spPr>
          <a:xfrm>
            <a:off x="511225" y="4023350"/>
            <a:ext cx="8042575" cy="967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g106b27ca6cd_0_15"/>
          <p:cNvSpPr txBox="1"/>
          <p:nvPr>
            <p:ph type="title"/>
          </p:nvPr>
        </p:nvSpPr>
        <p:spPr>
          <a:xfrm>
            <a:off x="768096" y="438912"/>
            <a:ext cx="3323700" cy="1124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98666"/>
              <a:buFont typeface="Twentieth Century"/>
              <a:buNone/>
            </a:pPr>
            <a:r>
              <a:rPr lang="en-US"/>
              <a:t>DATA CLEANING &amp; VISUALIZATION</a:t>
            </a:r>
            <a:endParaRPr/>
          </a:p>
        </p:txBody>
      </p:sp>
      <p:sp>
        <p:nvSpPr>
          <p:cNvPr id="246" name="Google Shape;246;g106b27ca6cd_0_15"/>
          <p:cNvSpPr txBox="1"/>
          <p:nvPr>
            <p:ph idx="1" type="body"/>
          </p:nvPr>
        </p:nvSpPr>
        <p:spPr>
          <a:xfrm>
            <a:off x="768100" y="1714500"/>
            <a:ext cx="3322200" cy="2593500"/>
          </a:xfrm>
          <a:prstGeom prst="rect">
            <a:avLst/>
          </a:prstGeom>
          <a:noFill/>
          <a:ln>
            <a:noFill/>
          </a:ln>
        </p:spPr>
        <p:txBody>
          <a:bodyPr anchorCtr="0" anchor="t" bIns="45700" lIns="45700" spcFirstLastPara="1" rIns="45700" wrap="square" tIns="45700">
            <a:normAutofit lnSpcReduction="20000"/>
          </a:bodyPr>
          <a:lstStyle/>
          <a:p>
            <a:pPr indent="-101600" lvl="0" marL="68580" rtl="0" algn="l">
              <a:lnSpc>
                <a:spcPct val="90000"/>
              </a:lnSpc>
              <a:spcBef>
                <a:spcPts val="0"/>
              </a:spcBef>
              <a:spcAft>
                <a:spcPts val="0"/>
              </a:spcAft>
              <a:buSzPts val="1600"/>
              <a:buChar char=" "/>
            </a:pPr>
            <a:r>
              <a:rPr b="1" lang="en-US"/>
              <a:t>Price vs condition vs title_status</a:t>
            </a:r>
            <a:endParaRPr/>
          </a:p>
          <a:p>
            <a:pPr indent="-101600" lvl="0" marL="68580" rtl="0" algn="l">
              <a:lnSpc>
                <a:spcPct val="90000"/>
              </a:lnSpc>
              <a:spcBef>
                <a:spcPts val="1050"/>
              </a:spcBef>
              <a:spcAft>
                <a:spcPts val="0"/>
              </a:spcAft>
              <a:buSzPts val="1600"/>
              <a:buChar char=" "/>
            </a:pPr>
            <a:r>
              <a:rPr lang="en-US"/>
              <a:t>Clean - No accident</a:t>
            </a:r>
            <a:endParaRPr/>
          </a:p>
          <a:p>
            <a:pPr indent="-114300" lvl="0" marL="68580" rtl="0" algn="l">
              <a:lnSpc>
                <a:spcPct val="90000"/>
              </a:lnSpc>
              <a:spcBef>
                <a:spcPts val="1050"/>
              </a:spcBef>
              <a:spcAft>
                <a:spcPts val="0"/>
              </a:spcAft>
              <a:buSzPts val="1800"/>
              <a:buChar char=" "/>
            </a:pPr>
            <a:r>
              <a:rPr lang="en-US"/>
              <a:t>salvage - repair costs 40% of vehicle</a:t>
            </a:r>
            <a:endParaRPr/>
          </a:p>
          <a:p>
            <a:pPr indent="-114300" lvl="0" marL="68580" rtl="0" algn="l">
              <a:lnSpc>
                <a:spcPct val="90000"/>
              </a:lnSpc>
              <a:spcBef>
                <a:spcPts val="1050"/>
              </a:spcBef>
              <a:spcAft>
                <a:spcPts val="0"/>
              </a:spcAft>
              <a:buSzPts val="1800"/>
              <a:buChar char=" "/>
            </a:pPr>
            <a:r>
              <a:rPr lang="en-US"/>
              <a:t>rebuilt - can be auctioned</a:t>
            </a:r>
            <a:endParaRPr/>
          </a:p>
          <a:p>
            <a:pPr indent="-114300" lvl="0" marL="68580" rtl="0" algn="l">
              <a:lnSpc>
                <a:spcPct val="90000"/>
              </a:lnSpc>
              <a:spcBef>
                <a:spcPts val="1050"/>
              </a:spcBef>
              <a:spcAft>
                <a:spcPts val="0"/>
              </a:spcAft>
              <a:buSzPts val="1800"/>
              <a:buChar char=" "/>
            </a:pPr>
            <a:r>
              <a:rPr lang="en-US"/>
              <a:t>lien - loan is pending</a:t>
            </a:r>
            <a:endParaRPr/>
          </a:p>
          <a:p>
            <a:pPr indent="-114300" lvl="0" marL="68580" rtl="0" algn="l">
              <a:lnSpc>
                <a:spcPct val="90000"/>
              </a:lnSpc>
              <a:spcBef>
                <a:spcPts val="1050"/>
              </a:spcBef>
              <a:spcAft>
                <a:spcPts val="0"/>
              </a:spcAft>
              <a:buSzPts val="1800"/>
              <a:buChar char=" "/>
            </a:pPr>
            <a:r>
              <a:rPr lang="en-US"/>
              <a:t>missing - title is missing</a:t>
            </a:r>
            <a:endParaRPr/>
          </a:p>
          <a:p>
            <a:pPr indent="-114300" lvl="0" marL="68580" rtl="0" algn="l">
              <a:lnSpc>
                <a:spcPct val="90000"/>
              </a:lnSpc>
              <a:spcBef>
                <a:spcPts val="1050"/>
              </a:spcBef>
              <a:spcAft>
                <a:spcPts val="0"/>
              </a:spcAft>
              <a:buSzPts val="1800"/>
              <a:buChar char=" "/>
            </a:pPr>
            <a:r>
              <a:rPr lang="en-US"/>
              <a:t>parts only - beyond repair</a:t>
            </a:r>
            <a:endParaRPr/>
          </a:p>
          <a:p>
            <a:pPr indent="-114300" lvl="0" marL="68580" rtl="0" algn="l">
              <a:lnSpc>
                <a:spcPct val="90000"/>
              </a:lnSpc>
              <a:spcBef>
                <a:spcPts val="1050"/>
              </a:spcBef>
              <a:spcAft>
                <a:spcPts val="0"/>
              </a:spcAft>
              <a:buSzPts val="1800"/>
              <a:buChar char=" "/>
            </a:pPr>
            <a:r>
              <a:t/>
            </a:r>
            <a:endParaRPr/>
          </a:p>
        </p:txBody>
      </p:sp>
      <p:pic>
        <p:nvPicPr>
          <p:cNvPr id="247" name="Google Shape;247;g106b27ca6cd_0_15"/>
          <p:cNvPicPr preferRelativeResize="0"/>
          <p:nvPr/>
        </p:nvPicPr>
        <p:blipFill>
          <a:blip r:embed="rId3">
            <a:alphaModFix/>
          </a:blip>
          <a:stretch>
            <a:fillRect/>
          </a:stretch>
        </p:blipFill>
        <p:spPr>
          <a:xfrm>
            <a:off x="4242696" y="1716012"/>
            <a:ext cx="4748905" cy="2160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14"/>
          <p:cNvSpPr txBox="1"/>
          <p:nvPr>
            <p:ph type="title"/>
          </p:nvPr>
        </p:nvSpPr>
        <p:spPr>
          <a:xfrm>
            <a:off x="768101" y="438900"/>
            <a:ext cx="4232100" cy="1124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DATA CLEANING &amp; VISUALIZATION</a:t>
            </a:r>
            <a:endParaRPr/>
          </a:p>
        </p:txBody>
      </p:sp>
      <p:sp>
        <p:nvSpPr>
          <p:cNvPr id="253" name="Google Shape;253;p14"/>
          <p:cNvSpPr txBox="1"/>
          <p:nvPr>
            <p:ph idx="1" type="body"/>
          </p:nvPr>
        </p:nvSpPr>
        <p:spPr>
          <a:xfrm>
            <a:off x="768100" y="1714500"/>
            <a:ext cx="3322200" cy="148170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b="1" lang="en-US"/>
              <a:t>Mean Price vs Manufacturer</a:t>
            </a:r>
            <a:endParaRPr/>
          </a:p>
          <a:p>
            <a:pPr indent="-101600" lvl="0" marL="68580" rtl="0" algn="l">
              <a:lnSpc>
                <a:spcPct val="90000"/>
              </a:lnSpc>
              <a:spcBef>
                <a:spcPts val="1050"/>
              </a:spcBef>
              <a:spcAft>
                <a:spcPts val="0"/>
              </a:spcAft>
              <a:buSzPts val="1600"/>
              <a:buChar char=" "/>
            </a:pPr>
            <a:r>
              <a:rPr lang="en-US"/>
              <a:t>It is evident that </a:t>
            </a:r>
            <a:r>
              <a:rPr lang="en-US"/>
              <a:t>luxury</a:t>
            </a:r>
            <a:r>
              <a:rPr lang="en-US"/>
              <a:t> cars are expensive over cheap manufactured one’s</a:t>
            </a:r>
            <a:endParaRPr/>
          </a:p>
        </p:txBody>
      </p:sp>
      <p:pic>
        <p:nvPicPr>
          <p:cNvPr id="254" name="Google Shape;254;p14"/>
          <p:cNvPicPr preferRelativeResize="0"/>
          <p:nvPr/>
        </p:nvPicPr>
        <p:blipFill>
          <a:blip r:embed="rId3">
            <a:alphaModFix/>
          </a:blip>
          <a:stretch>
            <a:fillRect/>
          </a:stretch>
        </p:blipFill>
        <p:spPr>
          <a:xfrm>
            <a:off x="4244350" y="448150"/>
            <a:ext cx="4747251" cy="3652100"/>
          </a:xfrm>
          <a:prstGeom prst="rect">
            <a:avLst/>
          </a:prstGeom>
          <a:noFill/>
          <a:ln>
            <a:noFill/>
          </a:ln>
        </p:spPr>
      </p:pic>
      <p:pic>
        <p:nvPicPr>
          <p:cNvPr id="255" name="Google Shape;255;p14"/>
          <p:cNvPicPr preferRelativeResize="0"/>
          <p:nvPr/>
        </p:nvPicPr>
        <p:blipFill>
          <a:blip r:embed="rId4">
            <a:alphaModFix/>
          </a:blip>
          <a:stretch>
            <a:fillRect/>
          </a:stretch>
        </p:blipFill>
        <p:spPr>
          <a:xfrm>
            <a:off x="698275" y="4017125"/>
            <a:ext cx="5663025" cy="83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cxnSp>
        <p:nvCxnSpPr>
          <p:cNvPr id="114" name="Google Shape;114;p2"/>
          <p:cNvCxnSpPr/>
          <p:nvPr/>
        </p:nvCxnSpPr>
        <p:spPr>
          <a:xfrm rot="10800000">
            <a:off x="571500" y="619743"/>
            <a:ext cx="0" cy="685800"/>
          </a:xfrm>
          <a:prstGeom prst="straightConnector1">
            <a:avLst/>
          </a:prstGeom>
          <a:noFill/>
          <a:ln cap="flat" cmpd="sng" w="19050">
            <a:solidFill>
              <a:schemeClr val="accent1"/>
            </a:solidFill>
            <a:prstDash val="solid"/>
            <a:round/>
            <a:headEnd len="sm" w="sm" type="none"/>
            <a:tailEnd len="sm" w="sm" type="none"/>
          </a:ln>
        </p:spPr>
      </p:cxnSp>
      <p:sp>
        <p:nvSpPr>
          <p:cNvPr id="115" name="Google Shape;115;p2"/>
          <p:cNvSpPr txBox="1"/>
          <p:nvPr>
            <p:ph type="title"/>
          </p:nvPr>
        </p:nvSpPr>
        <p:spPr>
          <a:xfrm>
            <a:off x="768096" y="438912"/>
            <a:ext cx="4550113"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50"/>
              <a:buFont typeface="Twentieth Century"/>
              <a:buNone/>
            </a:pPr>
            <a:r>
              <a:rPr lang="en-US" sz="3750"/>
              <a:t>ABSTRACT</a:t>
            </a:r>
            <a:endParaRPr/>
          </a:p>
        </p:txBody>
      </p:sp>
      <p:sp>
        <p:nvSpPr>
          <p:cNvPr id="116" name="Google Shape;116;p2"/>
          <p:cNvSpPr txBox="1"/>
          <p:nvPr>
            <p:ph idx="2" type="body"/>
          </p:nvPr>
        </p:nvSpPr>
        <p:spPr>
          <a:xfrm>
            <a:off x="768096" y="1737552"/>
            <a:ext cx="4550113" cy="301752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1500"/>
              <a:buNone/>
            </a:pPr>
            <a:r>
              <a:rPr b="0" i="0" lang="en-US" sz="1500"/>
              <a:t>A car price prediction has been a high interest research area, as it requires noticeable effort and knowledge of the field expert. Considerable number of distinct attributes are examined for the reliable and accurate prediction. </a:t>
            </a:r>
            <a:endParaRPr sz="1500"/>
          </a:p>
          <a:p>
            <a:pPr indent="0" lvl="0" marL="0" rtl="0" algn="l">
              <a:lnSpc>
                <a:spcPct val="90000"/>
              </a:lnSpc>
              <a:spcBef>
                <a:spcPts val="600"/>
              </a:spcBef>
              <a:spcAft>
                <a:spcPts val="0"/>
              </a:spcAft>
              <a:buSzPts val="1500"/>
              <a:buNone/>
            </a:pPr>
            <a:r>
              <a:rPr b="0" i="0" lang="en-US" sz="1500"/>
              <a:t>To build a model for predicting the price of used cars the machine learning techniques are used </a:t>
            </a:r>
            <a:endParaRPr sz="1500"/>
          </a:p>
          <a:p>
            <a:pPr indent="0" lvl="0" marL="0" rtl="0" algn="l">
              <a:lnSpc>
                <a:spcPct val="90000"/>
              </a:lnSpc>
              <a:spcBef>
                <a:spcPts val="600"/>
              </a:spcBef>
              <a:spcAft>
                <a:spcPts val="0"/>
              </a:spcAft>
              <a:buSzPts val="1500"/>
              <a:buNone/>
            </a:pPr>
            <a:r>
              <a:rPr b="0" i="0" lang="en-US" sz="1500"/>
              <a:t>Respective performances of different algorithms were then compared to find one that best suits the available data set. </a:t>
            </a:r>
            <a:endParaRPr sz="1500"/>
          </a:p>
        </p:txBody>
      </p:sp>
      <p:pic>
        <p:nvPicPr>
          <p:cNvPr descr="A picture containing text, car, outdoor, transport&#10;&#10;Description automatically generated" id="117" name="Google Shape;117;p2"/>
          <p:cNvPicPr preferRelativeResize="0"/>
          <p:nvPr>
            <p:ph idx="1" type="body"/>
          </p:nvPr>
        </p:nvPicPr>
        <p:blipFill rotWithShape="1">
          <a:blip r:embed="rId3">
            <a:alphaModFix/>
          </a:blip>
          <a:srcRect b="0" l="0" r="0" t="1337"/>
          <a:stretch/>
        </p:blipFill>
        <p:spPr>
          <a:xfrm>
            <a:off x="5664199" y="10"/>
            <a:ext cx="3479800" cy="51434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g106b27ca6cd_0_44"/>
          <p:cNvSpPr txBox="1"/>
          <p:nvPr>
            <p:ph type="title"/>
          </p:nvPr>
        </p:nvSpPr>
        <p:spPr>
          <a:xfrm>
            <a:off x="768096" y="438912"/>
            <a:ext cx="3323700" cy="1124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98666"/>
              <a:buFont typeface="Twentieth Century"/>
              <a:buNone/>
            </a:pPr>
            <a:r>
              <a:rPr lang="en-US"/>
              <a:t>DATA CLEANING &amp; VISUALIZATION</a:t>
            </a:r>
            <a:endParaRPr/>
          </a:p>
        </p:txBody>
      </p:sp>
      <p:sp>
        <p:nvSpPr>
          <p:cNvPr id="261" name="Google Shape;261;g106b27ca6cd_0_44"/>
          <p:cNvSpPr txBox="1"/>
          <p:nvPr>
            <p:ph idx="1" type="body"/>
          </p:nvPr>
        </p:nvSpPr>
        <p:spPr>
          <a:xfrm>
            <a:off x="768096" y="1714500"/>
            <a:ext cx="3322200" cy="294900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b="1" lang="en-US"/>
              <a:t>Price vs Models</a:t>
            </a:r>
            <a:endParaRPr/>
          </a:p>
          <a:p>
            <a:pPr indent="-101600" lvl="0" marL="68580" rtl="0" algn="l">
              <a:lnSpc>
                <a:spcPct val="90000"/>
              </a:lnSpc>
              <a:spcBef>
                <a:spcPts val="1050"/>
              </a:spcBef>
              <a:spcAft>
                <a:spcPts val="0"/>
              </a:spcAft>
              <a:buSzPts val="1600"/>
              <a:buChar char=" "/>
            </a:pPr>
            <a:r>
              <a:rPr lang="en-US"/>
              <a:t>Model feature has the highest cardinality among all the features</a:t>
            </a:r>
            <a:endParaRPr/>
          </a:p>
        </p:txBody>
      </p:sp>
      <p:pic>
        <p:nvPicPr>
          <p:cNvPr id="262" name="Google Shape;262;g106b27ca6cd_0_44"/>
          <p:cNvPicPr preferRelativeResize="0"/>
          <p:nvPr/>
        </p:nvPicPr>
        <p:blipFill>
          <a:blip r:embed="rId3">
            <a:alphaModFix/>
          </a:blip>
          <a:stretch>
            <a:fillRect/>
          </a:stretch>
        </p:blipFill>
        <p:spPr>
          <a:xfrm>
            <a:off x="4684075" y="1242725"/>
            <a:ext cx="4530226" cy="2820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15"/>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CORRELATION MATRIX</a:t>
            </a:r>
            <a:endParaRPr/>
          </a:p>
        </p:txBody>
      </p:sp>
      <p:sp>
        <p:nvSpPr>
          <p:cNvPr id="268" name="Google Shape;268;p15"/>
          <p:cNvSpPr txBox="1"/>
          <p:nvPr>
            <p:ph idx="1" type="body"/>
          </p:nvPr>
        </p:nvSpPr>
        <p:spPr>
          <a:xfrm>
            <a:off x="768096" y="1714500"/>
            <a:ext cx="2743507" cy="294894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lang="en-US"/>
              <a:t>Using correlation matrix, we see that price is positively correlated with year and negatively with age, odometer. We don’t have any feature that is highly correlated, so won’t be dropping any feature at this stage.</a:t>
            </a:r>
            <a:endParaRPr/>
          </a:p>
        </p:txBody>
      </p:sp>
      <p:pic>
        <p:nvPicPr>
          <p:cNvPr id="269" name="Google Shape;269;p15"/>
          <p:cNvPicPr preferRelativeResize="0"/>
          <p:nvPr/>
        </p:nvPicPr>
        <p:blipFill>
          <a:blip r:embed="rId3">
            <a:alphaModFix/>
          </a:blip>
          <a:stretch>
            <a:fillRect/>
          </a:stretch>
        </p:blipFill>
        <p:spPr>
          <a:xfrm>
            <a:off x="4244350" y="438900"/>
            <a:ext cx="4747250" cy="43367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16"/>
          <p:cNvSpPr txBox="1"/>
          <p:nvPr>
            <p:ph type="title"/>
          </p:nvPr>
        </p:nvSpPr>
        <p:spPr>
          <a:xfrm>
            <a:off x="768096" y="438912"/>
            <a:ext cx="4550113"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FEATURE ENGINEERING</a:t>
            </a:r>
            <a:endParaRPr/>
          </a:p>
        </p:txBody>
      </p:sp>
      <p:sp>
        <p:nvSpPr>
          <p:cNvPr id="275" name="Google Shape;275;p16"/>
          <p:cNvSpPr txBox="1"/>
          <p:nvPr>
            <p:ph idx="1" type="body"/>
          </p:nvPr>
        </p:nvSpPr>
        <p:spPr>
          <a:xfrm>
            <a:off x="768096" y="1714500"/>
            <a:ext cx="4550113" cy="301752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Font typeface="Arial"/>
              <a:buChar char="•"/>
            </a:pPr>
            <a:r>
              <a:rPr lang="en-US"/>
              <a:t> Derived Features:</a:t>
            </a:r>
            <a:endParaRPr/>
          </a:p>
          <a:p>
            <a:pPr indent="-101600" lvl="0" marL="68580" rtl="0" algn="l">
              <a:lnSpc>
                <a:spcPct val="90000"/>
              </a:lnSpc>
              <a:spcBef>
                <a:spcPts val="1050"/>
              </a:spcBef>
              <a:spcAft>
                <a:spcPts val="0"/>
              </a:spcAft>
              <a:buSzPts val="1600"/>
              <a:buChar char=" "/>
            </a:pPr>
            <a:r>
              <a:rPr lang="en-US"/>
              <a:t> 	Age = Posted date – Model year </a:t>
            </a:r>
            <a:endParaRPr/>
          </a:p>
          <a:p>
            <a:pPr indent="-101600" lvl="0" marL="68580" rtl="0" algn="l">
              <a:lnSpc>
                <a:spcPct val="90000"/>
              </a:lnSpc>
              <a:spcBef>
                <a:spcPts val="1050"/>
              </a:spcBef>
              <a:spcAft>
                <a:spcPts val="0"/>
              </a:spcAft>
              <a:buSzPts val="1600"/>
              <a:buFont typeface="Arial"/>
              <a:buChar char="•"/>
            </a:pPr>
            <a:r>
              <a:rPr lang="en-US"/>
              <a:t> Train and test data:</a:t>
            </a:r>
            <a:endParaRPr/>
          </a:p>
          <a:p>
            <a:pPr indent="0" lvl="4" marL="480060" rtl="0" algn="l">
              <a:lnSpc>
                <a:spcPct val="90000"/>
              </a:lnSpc>
              <a:spcBef>
                <a:spcPts val="300"/>
              </a:spcBef>
              <a:spcAft>
                <a:spcPts val="0"/>
              </a:spcAft>
              <a:buSzPts val="1000"/>
              <a:buNone/>
            </a:pPr>
            <a:r>
              <a:rPr lang="en-US"/>
              <a:t>	Train data = 70%</a:t>
            </a:r>
            <a:endParaRPr/>
          </a:p>
          <a:p>
            <a:pPr indent="0" lvl="4" marL="480060" rtl="0" algn="l">
              <a:lnSpc>
                <a:spcPct val="90000"/>
              </a:lnSpc>
              <a:spcBef>
                <a:spcPts val="450"/>
              </a:spcBef>
              <a:spcAft>
                <a:spcPts val="0"/>
              </a:spcAft>
              <a:buSzPts val="1000"/>
              <a:buNone/>
            </a:pPr>
            <a:r>
              <a:rPr lang="en-US"/>
              <a:t>	Test data= 30%</a:t>
            </a:r>
            <a:endParaRPr/>
          </a:p>
          <a:p>
            <a:pPr indent="-101600" lvl="0" marL="68580" rtl="0" algn="l">
              <a:lnSpc>
                <a:spcPct val="90000"/>
              </a:lnSpc>
              <a:spcBef>
                <a:spcPts val="1200"/>
              </a:spcBef>
              <a:spcAft>
                <a:spcPts val="0"/>
              </a:spcAft>
              <a:buSzPts val="1600"/>
              <a:buFont typeface="Arial"/>
              <a:buChar char="•"/>
            </a:pPr>
            <a:r>
              <a:rPr lang="en-US"/>
              <a:t> Label Encoding</a:t>
            </a:r>
            <a:endParaRPr/>
          </a:p>
          <a:p>
            <a:pPr indent="0" lvl="0" marL="0" rtl="0" algn="l">
              <a:lnSpc>
                <a:spcPct val="90000"/>
              </a:lnSpc>
              <a:spcBef>
                <a:spcPts val="1050"/>
              </a:spcBef>
              <a:spcAft>
                <a:spcPts val="0"/>
              </a:spcAft>
              <a:buSzPts val="1600"/>
              <a:buNone/>
            </a:pPr>
            <a:r>
              <a:rPr lang="en-US"/>
              <a:t> 	To convert our Categorical variables into Numerical variables</a:t>
            </a:r>
            <a:endParaRPr/>
          </a:p>
        </p:txBody>
      </p:sp>
      <p:pic>
        <p:nvPicPr>
          <p:cNvPr descr="Computer script on a screen" id="276" name="Google Shape;276;p16"/>
          <p:cNvPicPr preferRelativeResize="0"/>
          <p:nvPr/>
        </p:nvPicPr>
        <p:blipFill rotWithShape="1">
          <a:blip r:embed="rId3">
            <a:alphaModFix/>
          </a:blip>
          <a:srcRect b="0" l="7534" r="47307" t="0"/>
          <a:stretch/>
        </p:blipFill>
        <p:spPr>
          <a:xfrm>
            <a:off x="5664199" y="10"/>
            <a:ext cx="3479800" cy="51434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18"/>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ML MODELS- CODE SNIPPETS</a:t>
            </a:r>
            <a:endParaRPr/>
          </a:p>
        </p:txBody>
      </p:sp>
      <p:pic>
        <p:nvPicPr>
          <p:cNvPr id="282" name="Google Shape;282;p18"/>
          <p:cNvPicPr preferRelativeResize="0"/>
          <p:nvPr/>
        </p:nvPicPr>
        <p:blipFill rotWithShape="1">
          <a:blip r:embed="rId3">
            <a:alphaModFix/>
          </a:blip>
          <a:srcRect b="0" l="0" r="0" t="0"/>
          <a:stretch/>
        </p:blipFill>
        <p:spPr>
          <a:xfrm>
            <a:off x="4572000" y="276399"/>
            <a:ext cx="3390075" cy="4308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19"/>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ML MODELS- CODE SNIPPETS</a:t>
            </a:r>
            <a:endParaRPr/>
          </a:p>
        </p:txBody>
      </p:sp>
      <p:sp>
        <p:nvSpPr>
          <p:cNvPr id="288" name="Google Shape;288;p19"/>
          <p:cNvSpPr txBox="1"/>
          <p:nvPr>
            <p:ph idx="1" type="body"/>
          </p:nvPr>
        </p:nvSpPr>
        <p:spPr>
          <a:xfrm>
            <a:off x="768096" y="1755648"/>
            <a:ext cx="4157370" cy="294894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lang="en-US"/>
              <a:t>Splitting the data into training and testing</a:t>
            </a:r>
            <a:endParaRPr/>
          </a:p>
        </p:txBody>
      </p:sp>
      <p:pic>
        <p:nvPicPr>
          <p:cNvPr id="289" name="Google Shape;289;p19"/>
          <p:cNvPicPr preferRelativeResize="0"/>
          <p:nvPr/>
        </p:nvPicPr>
        <p:blipFill rotWithShape="1">
          <a:blip r:embed="rId3">
            <a:alphaModFix/>
          </a:blip>
          <a:srcRect b="0" l="0" r="0" t="0"/>
          <a:stretch/>
        </p:blipFill>
        <p:spPr>
          <a:xfrm>
            <a:off x="768096" y="2278396"/>
            <a:ext cx="7534275" cy="1047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17"/>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PERFORMANCE METRICS</a:t>
            </a:r>
            <a:endParaRPr/>
          </a:p>
        </p:txBody>
      </p:sp>
      <p:sp>
        <p:nvSpPr>
          <p:cNvPr id="295" name="Google Shape;295;p17"/>
          <p:cNvSpPr txBox="1"/>
          <p:nvPr>
            <p:ph idx="1" type="body"/>
          </p:nvPr>
        </p:nvSpPr>
        <p:spPr>
          <a:xfrm>
            <a:off x="768100" y="1438100"/>
            <a:ext cx="4932600" cy="3410400"/>
          </a:xfrm>
          <a:prstGeom prst="rect">
            <a:avLst/>
          </a:prstGeom>
          <a:noFill/>
          <a:ln>
            <a:noFill/>
          </a:ln>
        </p:spPr>
        <p:txBody>
          <a:bodyPr anchorCtr="0" anchor="t" bIns="45700" lIns="45700" spcFirstLastPara="1" rIns="45700" wrap="square" tIns="45700">
            <a:noAutofit/>
          </a:bodyPr>
          <a:lstStyle/>
          <a:p>
            <a:pPr indent="-101600" lvl="0" marL="68580" rtl="0" algn="l">
              <a:lnSpc>
                <a:spcPct val="90000"/>
              </a:lnSpc>
              <a:spcBef>
                <a:spcPts val="0"/>
              </a:spcBef>
              <a:spcAft>
                <a:spcPts val="0"/>
              </a:spcAft>
              <a:buSzPts val="1600"/>
              <a:buFont typeface="Arial"/>
              <a:buChar char="•"/>
            </a:pPr>
            <a:r>
              <a:rPr b="1" i="0" lang="en-US" sz="1600">
                <a:latin typeface="Twentieth Century"/>
                <a:ea typeface="Twentieth Century"/>
                <a:cs typeface="Twentieth Century"/>
                <a:sym typeface="Twentieth Century"/>
              </a:rPr>
              <a:t> </a:t>
            </a:r>
            <a:r>
              <a:rPr b="1" i="0" lang="en-US" sz="1600">
                <a:solidFill>
                  <a:srgbClr val="525252"/>
                </a:solidFill>
                <a:latin typeface="Twentieth Century"/>
                <a:ea typeface="Twentieth Century"/>
                <a:cs typeface="Twentieth Century"/>
                <a:sym typeface="Twentieth Century"/>
              </a:rPr>
              <a:t>MAE</a:t>
            </a:r>
            <a:r>
              <a:rPr b="0" i="0" lang="en-US" sz="1600">
                <a:solidFill>
                  <a:srgbClr val="525252"/>
                </a:solidFill>
                <a:latin typeface="Twentieth Century"/>
                <a:ea typeface="Twentieth Century"/>
                <a:cs typeface="Twentieth Century"/>
                <a:sym typeface="Twentieth Century"/>
              </a:rPr>
              <a:t> (Mean absolute error) represents the difference between the original and predicted values extracted by averaged the absolute difference over the data set.</a:t>
            </a:r>
            <a:endParaRPr/>
          </a:p>
          <a:p>
            <a:pPr indent="-101600" lvl="0" marL="68580" rtl="0" algn="l">
              <a:lnSpc>
                <a:spcPct val="90000"/>
              </a:lnSpc>
              <a:spcBef>
                <a:spcPts val="1050"/>
              </a:spcBef>
              <a:spcAft>
                <a:spcPts val="0"/>
              </a:spcAft>
              <a:buSzPts val="1600"/>
              <a:buFont typeface="Arial"/>
              <a:buChar char="•"/>
            </a:pPr>
            <a:r>
              <a:rPr b="1" i="0" lang="en-US" sz="1600">
                <a:solidFill>
                  <a:srgbClr val="525252"/>
                </a:solidFill>
                <a:latin typeface="Twentieth Century"/>
                <a:ea typeface="Twentieth Century"/>
                <a:cs typeface="Twentieth Century"/>
                <a:sym typeface="Twentieth Century"/>
              </a:rPr>
              <a:t>MSE</a:t>
            </a:r>
            <a:r>
              <a:rPr b="0" i="0" lang="en-US" sz="1600">
                <a:solidFill>
                  <a:srgbClr val="525252"/>
                </a:solidFill>
                <a:latin typeface="Twentieth Century"/>
                <a:ea typeface="Twentieth Century"/>
                <a:cs typeface="Twentieth Century"/>
                <a:sym typeface="Twentieth Century"/>
              </a:rPr>
              <a:t> (Mean Squared Error) represents the difference between the original and predicted values extracted by squared the average difference over the data set.</a:t>
            </a:r>
            <a:endParaRPr/>
          </a:p>
          <a:p>
            <a:pPr indent="-101600" lvl="0" marL="68580" rtl="0" algn="l">
              <a:lnSpc>
                <a:spcPct val="90000"/>
              </a:lnSpc>
              <a:spcBef>
                <a:spcPts val="1050"/>
              </a:spcBef>
              <a:spcAft>
                <a:spcPts val="0"/>
              </a:spcAft>
              <a:buSzPts val="1600"/>
              <a:buFont typeface="Arial"/>
              <a:buChar char="•"/>
            </a:pPr>
            <a:r>
              <a:rPr b="1" i="0" lang="en-US" sz="1600">
                <a:solidFill>
                  <a:srgbClr val="525252"/>
                </a:solidFill>
                <a:latin typeface="Twentieth Century"/>
                <a:ea typeface="Twentieth Century"/>
                <a:cs typeface="Twentieth Century"/>
                <a:sym typeface="Twentieth Century"/>
              </a:rPr>
              <a:t>RMSE</a:t>
            </a:r>
            <a:r>
              <a:rPr b="0" i="0" lang="en-US" sz="1600">
                <a:solidFill>
                  <a:srgbClr val="525252"/>
                </a:solidFill>
                <a:latin typeface="Twentieth Century"/>
                <a:ea typeface="Twentieth Century"/>
                <a:cs typeface="Twentieth Century"/>
                <a:sym typeface="Twentieth Century"/>
              </a:rPr>
              <a:t> (Root Mean Squared Error) is the error rate by the square root of MSE.</a:t>
            </a:r>
            <a:endParaRPr/>
          </a:p>
          <a:p>
            <a:pPr indent="-101600" lvl="0" marL="68580" rtl="0" algn="l">
              <a:lnSpc>
                <a:spcPct val="90000"/>
              </a:lnSpc>
              <a:spcBef>
                <a:spcPts val="1050"/>
              </a:spcBef>
              <a:spcAft>
                <a:spcPts val="0"/>
              </a:spcAft>
              <a:buSzPts val="1600"/>
              <a:buFont typeface="Arial"/>
              <a:buChar char="•"/>
            </a:pPr>
            <a:r>
              <a:rPr b="1" i="0" lang="en-US" sz="1600">
                <a:solidFill>
                  <a:srgbClr val="525252"/>
                </a:solidFill>
                <a:latin typeface="Twentieth Century"/>
                <a:ea typeface="Twentieth Century"/>
                <a:cs typeface="Twentieth Century"/>
                <a:sym typeface="Twentieth Century"/>
              </a:rPr>
              <a:t>R-squared</a:t>
            </a:r>
            <a:r>
              <a:rPr b="0" i="0" lang="en-US" sz="1600">
                <a:solidFill>
                  <a:srgbClr val="525252"/>
                </a:solidFill>
                <a:latin typeface="Twentieth Century"/>
                <a:ea typeface="Twentieth Century"/>
                <a:cs typeface="Twentieth Century"/>
                <a:sym typeface="Twentieth Century"/>
              </a:rPr>
              <a:t> (Coefficient of determination) represents the coefficient of how well the values fit compared to the original values. The value from 0 to 1 interpreted as percentages. The higher the value is, the better the model</a:t>
            </a:r>
            <a:endParaRPr/>
          </a:p>
        </p:txBody>
      </p:sp>
      <p:pic>
        <p:nvPicPr>
          <p:cNvPr descr="Diagram&#10;&#10;Description automatically generated" id="296" name="Google Shape;296;p17"/>
          <p:cNvPicPr preferRelativeResize="0"/>
          <p:nvPr/>
        </p:nvPicPr>
        <p:blipFill rotWithShape="1">
          <a:blip r:embed="rId3">
            <a:alphaModFix/>
          </a:blip>
          <a:srcRect b="0" l="0" r="0" t="0"/>
          <a:stretch/>
        </p:blipFill>
        <p:spPr>
          <a:xfrm>
            <a:off x="5700747" y="587636"/>
            <a:ext cx="3294411" cy="41833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20"/>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ML MODELS- CODE SNIPPETS</a:t>
            </a:r>
            <a:endParaRPr/>
          </a:p>
        </p:txBody>
      </p:sp>
      <p:sp>
        <p:nvSpPr>
          <p:cNvPr id="302" name="Google Shape;302;p20"/>
          <p:cNvSpPr txBox="1"/>
          <p:nvPr>
            <p:ph idx="1" type="body"/>
          </p:nvPr>
        </p:nvSpPr>
        <p:spPr>
          <a:xfrm>
            <a:off x="768096" y="1714500"/>
            <a:ext cx="3322211" cy="294894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lang="en-US"/>
              <a:t>Defining the performance metrics</a:t>
            </a:r>
            <a:endParaRPr/>
          </a:p>
        </p:txBody>
      </p:sp>
      <p:pic>
        <p:nvPicPr>
          <p:cNvPr id="303" name="Google Shape;303;p20"/>
          <p:cNvPicPr preferRelativeResize="0"/>
          <p:nvPr/>
        </p:nvPicPr>
        <p:blipFill>
          <a:blip r:embed="rId3">
            <a:alphaModFix/>
          </a:blip>
          <a:stretch>
            <a:fillRect/>
          </a:stretch>
        </p:blipFill>
        <p:spPr>
          <a:xfrm>
            <a:off x="4244340" y="152400"/>
            <a:ext cx="4747260" cy="47191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7" name="Shape 307"/>
        <p:cNvGrpSpPr/>
        <p:nvPr/>
      </p:nvGrpSpPr>
      <p:grpSpPr>
        <a:xfrm>
          <a:off x="0" y="0"/>
          <a:ext cx="0" cy="0"/>
          <a:chOff x="0" y="0"/>
          <a:chExt cx="0" cy="0"/>
        </a:xfrm>
      </p:grpSpPr>
      <p:sp>
        <p:nvSpPr>
          <p:cNvPr id="308" name="Google Shape;308;p21"/>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ML MODELS</a:t>
            </a:r>
            <a:endParaRPr/>
          </a:p>
        </p:txBody>
      </p:sp>
      <p:sp>
        <p:nvSpPr>
          <p:cNvPr id="309" name="Google Shape;309;p21"/>
          <p:cNvSpPr txBox="1"/>
          <p:nvPr>
            <p:ph idx="1" type="body"/>
          </p:nvPr>
        </p:nvSpPr>
        <p:spPr>
          <a:xfrm>
            <a:off x="768100" y="1714500"/>
            <a:ext cx="5801100" cy="294900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lang="en-US"/>
              <a:t>LINEAR REGRESSION</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It is a </a:t>
            </a:r>
            <a:r>
              <a:rPr lang="en-US"/>
              <a:t>statistical</a:t>
            </a:r>
            <a:r>
              <a:rPr lang="en-US"/>
              <a:t> model used to predict the relationship between independent and dependent variables</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How closely x and y are closely correlated</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Predict future y values for a given x value</a:t>
            </a:r>
            <a:endParaRPr/>
          </a:p>
        </p:txBody>
      </p:sp>
      <p:pic>
        <p:nvPicPr>
          <p:cNvPr id="310" name="Google Shape;310;p21"/>
          <p:cNvPicPr preferRelativeResize="0"/>
          <p:nvPr/>
        </p:nvPicPr>
        <p:blipFill>
          <a:blip r:embed="rId3">
            <a:alphaModFix/>
          </a:blip>
          <a:stretch>
            <a:fillRect/>
          </a:stretch>
        </p:blipFill>
        <p:spPr>
          <a:xfrm>
            <a:off x="6721600" y="152400"/>
            <a:ext cx="2143125" cy="2143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4" name="Shape 314"/>
        <p:cNvGrpSpPr/>
        <p:nvPr/>
      </p:nvGrpSpPr>
      <p:grpSpPr>
        <a:xfrm>
          <a:off x="0" y="0"/>
          <a:ext cx="0" cy="0"/>
          <a:chOff x="0" y="0"/>
          <a:chExt cx="0" cy="0"/>
        </a:xfrm>
      </p:grpSpPr>
      <p:sp>
        <p:nvSpPr>
          <p:cNvPr id="315" name="Google Shape;315;p22"/>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ML MODELS</a:t>
            </a:r>
            <a:endParaRPr/>
          </a:p>
        </p:txBody>
      </p:sp>
      <p:sp>
        <p:nvSpPr>
          <p:cNvPr id="316" name="Google Shape;316;p22"/>
          <p:cNvSpPr txBox="1"/>
          <p:nvPr>
            <p:ph idx="1" type="body"/>
          </p:nvPr>
        </p:nvSpPr>
        <p:spPr>
          <a:xfrm>
            <a:off x="726526" y="1714500"/>
            <a:ext cx="5042400" cy="2949000"/>
          </a:xfrm>
          <a:prstGeom prst="rect">
            <a:avLst/>
          </a:prstGeom>
          <a:noFill/>
          <a:ln>
            <a:noFill/>
          </a:ln>
        </p:spPr>
        <p:txBody>
          <a:bodyPr anchorCtr="0" anchor="t" bIns="45700" lIns="45700" spcFirstLastPara="1" rIns="45700" wrap="square" tIns="45700">
            <a:normAutofit/>
          </a:bodyPr>
          <a:lstStyle/>
          <a:p>
            <a:pPr indent="0" lvl="0" marL="68580" rtl="0" algn="l">
              <a:lnSpc>
                <a:spcPct val="90000"/>
              </a:lnSpc>
              <a:spcBef>
                <a:spcPts val="0"/>
              </a:spcBef>
              <a:spcAft>
                <a:spcPts val="0"/>
              </a:spcAft>
              <a:buNone/>
            </a:pPr>
            <a:r>
              <a:rPr lang="en-US"/>
              <a:t>DECISION TREE</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It works by splitting the data into tree-like pattern </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Predicting the output value of a set of features</a:t>
            </a:r>
            <a:endParaRPr/>
          </a:p>
        </p:txBody>
      </p:sp>
      <p:pic>
        <p:nvPicPr>
          <p:cNvPr id="317" name="Google Shape;317;p22"/>
          <p:cNvPicPr preferRelativeResize="0"/>
          <p:nvPr/>
        </p:nvPicPr>
        <p:blipFill>
          <a:blip r:embed="rId3">
            <a:alphaModFix/>
          </a:blip>
          <a:stretch>
            <a:fillRect/>
          </a:stretch>
        </p:blipFill>
        <p:spPr>
          <a:xfrm>
            <a:off x="6026288" y="318213"/>
            <a:ext cx="2619375" cy="17430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23"/>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ML MODELS</a:t>
            </a:r>
            <a:endParaRPr/>
          </a:p>
        </p:txBody>
      </p:sp>
      <p:sp>
        <p:nvSpPr>
          <p:cNvPr id="323" name="Google Shape;323;p23"/>
          <p:cNvSpPr txBox="1"/>
          <p:nvPr>
            <p:ph idx="1" type="body"/>
          </p:nvPr>
        </p:nvSpPr>
        <p:spPr>
          <a:xfrm>
            <a:off x="726529" y="1683325"/>
            <a:ext cx="6590700" cy="294900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lang="en-US"/>
              <a:t>RANDOM FOREST</a:t>
            </a:r>
            <a:endParaRPr/>
          </a:p>
          <a:p>
            <a:pPr indent="0" lvl="0" marL="0" rtl="0" algn="l">
              <a:lnSpc>
                <a:spcPct val="90000"/>
              </a:lnSpc>
              <a:spcBef>
                <a:spcPts val="0"/>
              </a:spcBef>
              <a:spcAft>
                <a:spcPts val="0"/>
              </a:spcAft>
              <a:buNone/>
            </a:pPr>
            <a:r>
              <a:t/>
            </a:r>
            <a:endParaRPr/>
          </a:p>
          <a:p>
            <a:pPr indent="-342900" lvl="0" marL="457200" rtl="0" algn="l">
              <a:lnSpc>
                <a:spcPct val="115000"/>
              </a:lnSpc>
              <a:spcBef>
                <a:spcPts val="1200"/>
              </a:spcBef>
              <a:spcAft>
                <a:spcPts val="0"/>
              </a:spcAft>
              <a:buSzPts val="1800"/>
              <a:buChar char="●"/>
            </a:pPr>
            <a:r>
              <a:rPr lang="en-US"/>
              <a:t>Each tree is created from a different sample of rows and at each node, </a:t>
            </a:r>
            <a:endParaRPr/>
          </a:p>
          <a:p>
            <a:pPr indent="-342900" lvl="0" marL="457200" rtl="0" algn="l">
              <a:lnSpc>
                <a:spcPct val="115000"/>
              </a:lnSpc>
              <a:spcBef>
                <a:spcPts val="0"/>
              </a:spcBef>
              <a:spcAft>
                <a:spcPts val="0"/>
              </a:spcAft>
              <a:buSzPts val="1800"/>
              <a:buChar char="●"/>
            </a:pPr>
            <a:r>
              <a:rPr lang="en-US"/>
              <a:t>Each of the trees makes its own individual prediction. </a:t>
            </a:r>
            <a:endParaRPr/>
          </a:p>
          <a:p>
            <a:pPr indent="-342900" lvl="0" marL="457200" rtl="0" algn="l">
              <a:lnSpc>
                <a:spcPct val="115000"/>
              </a:lnSpc>
              <a:spcBef>
                <a:spcPts val="0"/>
              </a:spcBef>
              <a:spcAft>
                <a:spcPts val="0"/>
              </a:spcAft>
              <a:buSzPts val="1800"/>
              <a:buChar char="●"/>
            </a:pPr>
            <a:r>
              <a:rPr lang="en-US"/>
              <a:t>These predictions are then averaged to produce a single result.</a:t>
            </a:r>
            <a:endParaRPr/>
          </a:p>
          <a:p>
            <a:pPr indent="0" lvl="0" marL="0" rtl="0" algn="l">
              <a:lnSpc>
                <a:spcPct val="90000"/>
              </a:lnSpc>
              <a:spcBef>
                <a:spcPts val="120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pic>
        <p:nvPicPr>
          <p:cNvPr id="324" name="Google Shape;324;p23"/>
          <p:cNvPicPr preferRelativeResize="0"/>
          <p:nvPr/>
        </p:nvPicPr>
        <p:blipFill>
          <a:blip r:embed="rId3">
            <a:alphaModFix/>
          </a:blip>
          <a:stretch>
            <a:fillRect/>
          </a:stretch>
        </p:blipFill>
        <p:spPr>
          <a:xfrm>
            <a:off x="6059975" y="110850"/>
            <a:ext cx="2703025" cy="2295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3"/>
          <p:cNvSpPr txBox="1"/>
          <p:nvPr>
            <p:ph type="title"/>
          </p:nvPr>
        </p:nvSpPr>
        <p:spPr>
          <a:xfrm>
            <a:off x="768096" y="438912"/>
            <a:ext cx="4550113"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INTRODUCTION</a:t>
            </a:r>
            <a:endParaRPr/>
          </a:p>
        </p:txBody>
      </p:sp>
      <p:sp>
        <p:nvSpPr>
          <p:cNvPr id="123" name="Google Shape;123;p3"/>
          <p:cNvSpPr txBox="1"/>
          <p:nvPr>
            <p:ph idx="1" type="body"/>
          </p:nvPr>
        </p:nvSpPr>
        <p:spPr>
          <a:xfrm>
            <a:off x="768096" y="1714500"/>
            <a:ext cx="4550113" cy="301752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lang="en-US"/>
              <a:t>Vehicle price prediction especially when the vehicle is used and not coming direct from the factory, is both a critical and important task. With increase in demand for used cars, more and more vehicle buyers are finding alternatives of buying new cars.</a:t>
            </a:r>
            <a:endParaRPr/>
          </a:p>
          <a:p>
            <a:pPr indent="-101600" lvl="0" marL="68580" rtl="0" algn="l">
              <a:lnSpc>
                <a:spcPct val="90000"/>
              </a:lnSpc>
              <a:spcBef>
                <a:spcPts val="1050"/>
              </a:spcBef>
              <a:spcAft>
                <a:spcPts val="0"/>
              </a:spcAft>
              <a:buSzPts val="1600"/>
              <a:buChar char=" "/>
            </a:pPr>
            <a:r>
              <a:rPr lang="en-US"/>
              <a:t>There is a need of accurate price prediction mechanism for the used cars. Prediction techniques of machine learning can be helpful in this regard. </a:t>
            </a:r>
            <a:endParaRPr/>
          </a:p>
          <a:p>
            <a:pPr indent="-101600" lvl="0" marL="68580" rtl="0" algn="l">
              <a:lnSpc>
                <a:spcPct val="90000"/>
              </a:lnSpc>
              <a:spcBef>
                <a:spcPts val="1050"/>
              </a:spcBef>
              <a:spcAft>
                <a:spcPts val="0"/>
              </a:spcAft>
              <a:buSzPts val="1600"/>
              <a:buChar char=" "/>
            </a:pPr>
            <a:r>
              <a:rPr lang="en-US"/>
              <a:t>It is common to buy a used car in many countries rather than buying a new one.</a:t>
            </a:r>
            <a:endParaRPr/>
          </a:p>
          <a:p>
            <a:pPr indent="0" lvl="0" marL="68580" rtl="0" algn="l">
              <a:lnSpc>
                <a:spcPct val="90000"/>
              </a:lnSpc>
              <a:spcBef>
                <a:spcPts val="1050"/>
              </a:spcBef>
              <a:spcAft>
                <a:spcPts val="0"/>
              </a:spcAft>
              <a:buSzPts val="1650"/>
              <a:buNone/>
            </a:pPr>
            <a:r>
              <a:t/>
            </a:r>
            <a:endParaRPr/>
          </a:p>
        </p:txBody>
      </p:sp>
      <p:pic>
        <p:nvPicPr>
          <p:cNvPr id="124" name="Google Shape;124;p3"/>
          <p:cNvPicPr preferRelativeResize="0"/>
          <p:nvPr/>
        </p:nvPicPr>
        <p:blipFill rotWithShape="1">
          <a:blip r:embed="rId3">
            <a:alphaModFix/>
          </a:blip>
          <a:srcRect b="2" l="25652" r="6010" t="0"/>
          <a:stretch/>
        </p:blipFill>
        <p:spPr>
          <a:xfrm>
            <a:off x="5664199" y="10"/>
            <a:ext cx="3479800" cy="514349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24"/>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ML MODELS</a:t>
            </a:r>
            <a:endParaRPr/>
          </a:p>
        </p:txBody>
      </p:sp>
      <p:sp>
        <p:nvSpPr>
          <p:cNvPr id="330" name="Google Shape;330;p24"/>
          <p:cNvSpPr txBox="1"/>
          <p:nvPr>
            <p:ph idx="1" type="body"/>
          </p:nvPr>
        </p:nvSpPr>
        <p:spPr>
          <a:xfrm>
            <a:off x="768104" y="1714500"/>
            <a:ext cx="6632400" cy="2949000"/>
          </a:xfrm>
          <a:prstGeom prst="rect">
            <a:avLst/>
          </a:prstGeom>
          <a:noFill/>
          <a:ln>
            <a:noFill/>
          </a:ln>
        </p:spPr>
        <p:txBody>
          <a:bodyPr anchorCtr="0" anchor="t" bIns="45700" lIns="45700" spcFirstLastPara="1" rIns="45700" wrap="square" tIns="45700">
            <a:normAutofit/>
          </a:bodyPr>
          <a:lstStyle/>
          <a:p>
            <a:pPr indent="-101600" lvl="0" marL="68580" rtl="0" algn="l">
              <a:lnSpc>
                <a:spcPct val="90000"/>
              </a:lnSpc>
              <a:spcBef>
                <a:spcPts val="0"/>
              </a:spcBef>
              <a:spcAft>
                <a:spcPts val="0"/>
              </a:spcAft>
              <a:buSzPts val="1600"/>
              <a:buChar char=" "/>
            </a:pPr>
            <a:r>
              <a:rPr lang="en-US"/>
              <a:t>GRADIENT BOOSTING</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I</a:t>
            </a:r>
            <a:r>
              <a:rPr lang="en-US"/>
              <a:t>s used to fit the model </a:t>
            </a:r>
            <a:r>
              <a:rPr lang="en-US"/>
              <a:t>which predicts the continuous value.</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A loss function is optimized</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A weaker learner makes prediction</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An additive model to  add weak learners to minimize the loss function</a:t>
            </a:r>
            <a:endParaRPr/>
          </a:p>
        </p:txBody>
      </p:sp>
      <p:pic>
        <p:nvPicPr>
          <p:cNvPr id="331" name="Google Shape;331;p24"/>
          <p:cNvPicPr preferRelativeResize="0"/>
          <p:nvPr/>
        </p:nvPicPr>
        <p:blipFill>
          <a:blip r:embed="rId3">
            <a:alphaModFix/>
          </a:blip>
          <a:stretch>
            <a:fillRect/>
          </a:stretch>
        </p:blipFill>
        <p:spPr>
          <a:xfrm>
            <a:off x="6178713" y="268863"/>
            <a:ext cx="2543175" cy="1800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25"/>
          <p:cNvSpPr txBox="1"/>
          <p:nvPr>
            <p:ph type="title"/>
          </p:nvPr>
        </p:nvSpPr>
        <p:spPr>
          <a:xfrm>
            <a:off x="768096" y="438912"/>
            <a:ext cx="3323844"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ML MODELS</a:t>
            </a:r>
            <a:endParaRPr/>
          </a:p>
        </p:txBody>
      </p:sp>
      <p:sp>
        <p:nvSpPr>
          <p:cNvPr id="337" name="Google Shape;337;p25"/>
          <p:cNvSpPr txBox="1"/>
          <p:nvPr>
            <p:ph idx="1" type="body"/>
          </p:nvPr>
        </p:nvSpPr>
        <p:spPr>
          <a:xfrm>
            <a:off x="768100" y="1714500"/>
            <a:ext cx="4730700" cy="2510400"/>
          </a:xfrm>
          <a:prstGeom prst="rect">
            <a:avLst/>
          </a:prstGeom>
          <a:noFill/>
          <a:ln>
            <a:noFill/>
          </a:ln>
        </p:spPr>
        <p:txBody>
          <a:bodyPr anchorCtr="0" anchor="t" bIns="45700" lIns="45700" spcFirstLastPara="1" rIns="45700" wrap="square" tIns="45700">
            <a:normAutofit lnSpcReduction="10000"/>
          </a:bodyPr>
          <a:lstStyle/>
          <a:p>
            <a:pPr indent="-101600" lvl="0" marL="68580" rtl="0" algn="l">
              <a:lnSpc>
                <a:spcPct val="90000"/>
              </a:lnSpc>
              <a:spcBef>
                <a:spcPts val="0"/>
              </a:spcBef>
              <a:spcAft>
                <a:spcPts val="0"/>
              </a:spcAft>
              <a:buSzPts val="1600"/>
              <a:buChar char=" "/>
            </a:pPr>
            <a:r>
              <a:rPr lang="en-US"/>
              <a:t>XGBOOST</a:t>
            </a:r>
            <a:endParaRPr/>
          </a:p>
          <a:p>
            <a:pPr indent="0" lvl="0" marL="0" rtl="0" algn="l">
              <a:lnSpc>
                <a:spcPct val="90000"/>
              </a:lnSpc>
              <a:spcBef>
                <a:spcPts val="0"/>
              </a:spcBef>
              <a:spcAft>
                <a:spcPts val="0"/>
              </a:spcAft>
              <a:buNone/>
            </a:pPr>
            <a:r>
              <a:t/>
            </a:r>
            <a:endParaRPr/>
          </a:p>
          <a:p>
            <a:pPr indent="-330200" lvl="0" marL="457200" rtl="0" algn="l">
              <a:lnSpc>
                <a:spcPct val="90000"/>
              </a:lnSpc>
              <a:spcBef>
                <a:spcPts val="0"/>
              </a:spcBef>
              <a:spcAft>
                <a:spcPts val="0"/>
              </a:spcAft>
              <a:buSzPts val="1600"/>
              <a:buChar char="●"/>
            </a:pPr>
            <a:r>
              <a:rPr lang="en-US" sz="1600">
                <a:solidFill>
                  <a:srgbClr val="76B900"/>
                </a:solidFill>
                <a:uFill>
                  <a:noFill/>
                </a:uFill>
                <a:hlinkClick r:id="rId3">
                  <a:extLst>
                    <a:ext uri="{A12FA001-AC4F-418D-AE19-62706E023703}">
                      <ahyp:hlinkClr val="tx"/>
                    </a:ext>
                  </a:extLst>
                </a:hlinkClick>
              </a:rPr>
              <a:t>XGBoost</a:t>
            </a:r>
            <a:r>
              <a:rPr lang="en-US" sz="1600"/>
              <a:t>, which stands for Extreme Gradient Boosting</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Char char="●"/>
            </a:pPr>
            <a:r>
              <a:rPr lang="en-US" sz="1600"/>
              <a:t>Scalable, distributed</a:t>
            </a:r>
            <a:r>
              <a:rPr lang="en-US" sz="1600">
                <a:uFill>
                  <a:noFill/>
                </a:uFill>
                <a:hlinkClick r:id="rId4"/>
              </a:rPr>
              <a:t> </a:t>
            </a:r>
            <a:r>
              <a:rPr lang="en-US" sz="1600">
                <a:solidFill>
                  <a:srgbClr val="76B900"/>
                </a:solidFill>
                <a:uFill>
                  <a:noFill/>
                </a:uFill>
                <a:hlinkClick r:id="rId5">
                  <a:extLst>
                    <a:ext uri="{A12FA001-AC4F-418D-AE19-62706E023703}">
                      <ahyp:hlinkClr val="tx"/>
                    </a:ext>
                  </a:extLst>
                </a:hlinkClick>
              </a:rPr>
              <a:t>gradient-boosted</a:t>
            </a:r>
            <a:r>
              <a:rPr lang="en-US" sz="1600"/>
              <a:t> decision tree</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Char char="●"/>
            </a:pPr>
            <a:r>
              <a:rPr lang="en-US" sz="1600"/>
              <a:t>Provides parallel tree boosting and is the leading machine learning library for regression, classification, and ranking problems.</a:t>
            </a:r>
            <a:endParaRPr sz="2150"/>
          </a:p>
        </p:txBody>
      </p:sp>
      <p:pic>
        <p:nvPicPr>
          <p:cNvPr id="338" name="Google Shape;338;p25"/>
          <p:cNvPicPr preferRelativeResize="0"/>
          <p:nvPr/>
        </p:nvPicPr>
        <p:blipFill>
          <a:blip r:embed="rId6">
            <a:alphaModFix/>
          </a:blip>
          <a:stretch>
            <a:fillRect/>
          </a:stretch>
        </p:blipFill>
        <p:spPr>
          <a:xfrm>
            <a:off x="5651200" y="152400"/>
            <a:ext cx="3340400" cy="202999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g105799ca959_2_76"/>
          <p:cNvSpPr txBox="1"/>
          <p:nvPr>
            <p:ph type="title"/>
          </p:nvPr>
        </p:nvSpPr>
        <p:spPr>
          <a:xfrm>
            <a:off x="747321" y="407737"/>
            <a:ext cx="3323700" cy="1124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ML MODELS - Code snippet</a:t>
            </a:r>
            <a:endParaRPr/>
          </a:p>
        </p:txBody>
      </p:sp>
      <p:pic>
        <p:nvPicPr>
          <p:cNvPr id="344" name="Google Shape;344;g105799ca959_2_76"/>
          <p:cNvPicPr preferRelativeResize="0"/>
          <p:nvPr/>
        </p:nvPicPr>
        <p:blipFill>
          <a:blip r:embed="rId3">
            <a:alphaModFix/>
          </a:blip>
          <a:stretch>
            <a:fillRect/>
          </a:stretch>
        </p:blipFill>
        <p:spPr>
          <a:xfrm>
            <a:off x="885300" y="1686375"/>
            <a:ext cx="7595750" cy="1499475"/>
          </a:xfrm>
          <a:prstGeom prst="rect">
            <a:avLst/>
          </a:prstGeom>
          <a:noFill/>
          <a:ln>
            <a:noFill/>
          </a:ln>
        </p:spPr>
      </p:pic>
      <p:pic>
        <p:nvPicPr>
          <p:cNvPr id="345" name="Google Shape;345;g105799ca959_2_76"/>
          <p:cNvPicPr preferRelativeResize="0"/>
          <p:nvPr/>
        </p:nvPicPr>
        <p:blipFill>
          <a:blip r:embed="rId4">
            <a:alphaModFix/>
          </a:blip>
          <a:stretch>
            <a:fillRect/>
          </a:stretch>
        </p:blipFill>
        <p:spPr>
          <a:xfrm>
            <a:off x="885300" y="3336625"/>
            <a:ext cx="7793176" cy="1124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6"/>
          <p:cNvSpPr txBox="1"/>
          <p:nvPr>
            <p:ph type="title"/>
          </p:nvPr>
        </p:nvSpPr>
        <p:spPr>
          <a:xfrm>
            <a:off x="500850" y="363900"/>
            <a:ext cx="7845600" cy="833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80000"/>
              </a:lnSpc>
              <a:spcBef>
                <a:spcPts val="0"/>
              </a:spcBef>
              <a:spcAft>
                <a:spcPts val="0"/>
              </a:spcAft>
              <a:buClr>
                <a:srgbClr val="0C0C0C"/>
              </a:buClr>
              <a:buSzPct val="98666"/>
              <a:buFont typeface="Twentieth Century"/>
              <a:buNone/>
            </a:pPr>
            <a:r>
              <a:rPr lang="en-US"/>
              <a:t>SUMMARY OF PERFORMANCE METRICS</a:t>
            </a:r>
            <a:endParaRPr/>
          </a:p>
        </p:txBody>
      </p:sp>
      <p:graphicFrame>
        <p:nvGraphicFramePr>
          <p:cNvPr id="351" name="Google Shape;351;p26"/>
          <p:cNvGraphicFramePr/>
          <p:nvPr/>
        </p:nvGraphicFramePr>
        <p:xfrm>
          <a:off x="958944" y="1248971"/>
          <a:ext cx="3000000" cy="3000000"/>
        </p:xfrm>
        <a:graphic>
          <a:graphicData uri="http://schemas.openxmlformats.org/drawingml/2006/table">
            <a:tbl>
              <a:tblPr bandRow="1" firstRow="1">
                <a:noFill/>
                <a:tableStyleId>{3694005E-90FB-4B7B-B3A8-29BF8353B63E}</a:tableStyleId>
              </a:tblPr>
              <a:tblGrid>
                <a:gridCol w="1799375"/>
                <a:gridCol w="1163075"/>
                <a:gridCol w="1163075"/>
                <a:gridCol w="1163075"/>
                <a:gridCol w="1765725"/>
              </a:tblGrid>
              <a:tr h="396300">
                <a:tc>
                  <a:txBody>
                    <a:bodyPr/>
                    <a:lstStyle/>
                    <a:p>
                      <a:pPr indent="0" lvl="0" marL="0" rtl="0" algn="l">
                        <a:spcBef>
                          <a:spcPts val="0"/>
                        </a:spcBef>
                        <a:spcAft>
                          <a:spcPts val="0"/>
                        </a:spcAft>
                        <a:buNone/>
                      </a:pPr>
                      <a:r>
                        <a:rPr lang="en-US"/>
                        <a:t>Models</a:t>
                      </a:r>
                      <a:endParaRPr/>
                    </a:p>
                  </a:txBody>
                  <a:tcPr marT="91425" marB="91425" marR="91425" marL="91425"/>
                </a:tc>
                <a:tc>
                  <a:txBody>
                    <a:bodyPr/>
                    <a:lstStyle/>
                    <a:p>
                      <a:pPr indent="0" lvl="0" marL="0" rtl="0" algn="l">
                        <a:spcBef>
                          <a:spcPts val="0"/>
                        </a:spcBef>
                        <a:spcAft>
                          <a:spcPts val="0"/>
                        </a:spcAft>
                        <a:buNone/>
                      </a:pPr>
                      <a:r>
                        <a:rPr lang="en-US" sz="1100"/>
                        <a:t>R</a:t>
                      </a:r>
                      <a:r>
                        <a:rPr baseline="30000" lang="en-US" sz="1100"/>
                        <a:t>2</a:t>
                      </a:r>
                      <a:endParaRPr baseline="30000" sz="1100"/>
                    </a:p>
                  </a:txBody>
                  <a:tcPr marT="91425" marB="91425" marR="91425" marL="91425"/>
                </a:tc>
                <a:tc>
                  <a:txBody>
                    <a:bodyPr/>
                    <a:lstStyle/>
                    <a:p>
                      <a:pPr indent="0" lvl="0" marL="0" rtl="0" algn="l">
                        <a:spcBef>
                          <a:spcPts val="0"/>
                        </a:spcBef>
                        <a:spcAft>
                          <a:spcPts val="0"/>
                        </a:spcAft>
                        <a:buNone/>
                      </a:pPr>
                      <a:r>
                        <a:rPr lang="en-US"/>
                        <a:t>MSE</a:t>
                      </a:r>
                      <a:endParaRPr sz="1350"/>
                    </a:p>
                  </a:txBody>
                  <a:tcPr marT="91425" marB="91425" marR="91425" marL="91425"/>
                </a:tc>
                <a:tc>
                  <a:txBody>
                    <a:bodyPr/>
                    <a:lstStyle/>
                    <a:p>
                      <a:pPr indent="0" lvl="0" marL="0" rtl="0" algn="l">
                        <a:spcBef>
                          <a:spcPts val="0"/>
                        </a:spcBef>
                        <a:spcAft>
                          <a:spcPts val="0"/>
                        </a:spcAft>
                        <a:buNone/>
                      </a:pPr>
                      <a:r>
                        <a:rPr lang="en-US"/>
                        <a:t>RMSE</a:t>
                      </a:r>
                      <a:endParaRPr sz="1350"/>
                    </a:p>
                  </a:txBody>
                  <a:tcPr marT="91425" marB="91425" marR="91425" marL="91425"/>
                </a:tc>
                <a:tc>
                  <a:txBody>
                    <a:bodyPr/>
                    <a:lstStyle/>
                    <a:p>
                      <a:pPr indent="0" lvl="0" marL="0" rtl="0" algn="l">
                        <a:spcBef>
                          <a:spcPts val="0"/>
                        </a:spcBef>
                        <a:spcAft>
                          <a:spcPts val="0"/>
                        </a:spcAft>
                        <a:buNone/>
                      </a:pPr>
                      <a:r>
                        <a:rPr lang="en-US"/>
                        <a:t>MAE</a:t>
                      </a:r>
                      <a:endParaRPr sz="1350"/>
                    </a:p>
                  </a:txBody>
                  <a:tcPr marT="91425" marB="91425" marR="91425" marL="91425"/>
                </a:tc>
              </a:tr>
              <a:tr h="609750">
                <a:tc>
                  <a:txBody>
                    <a:bodyPr/>
                    <a:lstStyle/>
                    <a:p>
                      <a:pPr indent="0" lvl="0" marL="0" rtl="0" algn="l">
                        <a:spcBef>
                          <a:spcPts val="0"/>
                        </a:spcBef>
                        <a:spcAft>
                          <a:spcPts val="0"/>
                        </a:spcAft>
                        <a:buNone/>
                      </a:pPr>
                      <a:r>
                        <a:rPr lang="en-US"/>
                        <a:t>LINEAR REGRESSION</a:t>
                      </a:r>
                      <a:endParaRPr/>
                    </a:p>
                  </a:txBody>
                  <a:tcPr marT="91425" marB="91425" marR="91425" marL="91425"/>
                </a:tc>
                <a:tc>
                  <a:txBody>
                    <a:bodyPr/>
                    <a:lstStyle/>
                    <a:p>
                      <a:pPr indent="0" lvl="0" marL="0" rtl="0" algn="r">
                        <a:lnSpc>
                          <a:spcPct val="115000"/>
                        </a:lnSpc>
                        <a:spcBef>
                          <a:spcPts val="0"/>
                        </a:spcBef>
                        <a:spcAft>
                          <a:spcPts val="0"/>
                        </a:spcAft>
                        <a:buNone/>
                      </a:pPr>
                      <a:r>
                        <a:rPr lang="en-US"/>
                        <a:t>0.51</a:t>
                      </a:r>
                      <a:endParaRPr/>
                    </a:p>
                  </a:txBody>
                  <a:tcPr marT="91425" marB="91425" marR="91425" marL="91425"/>
                </a:tc>
                <a:tc>
                  <a:txBody>
                    <a:bodyPr/>
                    <a:lstStyle/>
                    <a:p>
                      <a:pPr indent="0" lvl="0" marL="0" rtl="0" algn="r">
                        <a:lnSpc>
                          <a:spcPct val="115000"/>
                        </a:lnSpc>
                        <a:spcBef>
                          <a:spcPts val="0"/>
                        </a:spcBef>
                        <a:spcAft>
                          <a:spcPts val="0"/>
                        </a:spcAft>
                        <a:buNone/>
                      </a:pPr>
                      <a:r>
                        <a:rPr lang="en-US"/>
                        <a:t>53709306.4</a:t>
                      </a:r>
                      <a:endParaRPr sz="1350"/>
                    </a:p>
                  </a:txBody>
                  <a:tcPr marT="91425" marB="91425" marR="91425" marL="91425"/>
                </a:tc>
                <a:tc>
                  <a:txBody>
                    <a:bodyPr/>
                    <a:lstStyle/>
                    <a:p>
                      <a:pPr indent="0" lvl="0" marL="0" rtl="0" algn="r">
                        <a:lnSpc>
                          <a:spcPct val="115000"/>
                        </a:lnSpc>
                        <a:spcBef>
                          <a:spcPts val="0"/>
                        </a:spcBef>
                        <a:spcAft>
                          <a:spcPts val="0"/>
                        </a:spcAft>
                        <a:buNone/>
                      </a:pPr>
                      <a:r>
                        <a:rPr lang="en-US"/>
                        <a:t>7328.661</a:t>
                      </a:r>
                      <a:endParaRPr sz="1350"/>
                    </a:p>
                  </a:txBody>
                  <a:tcPr marT="91425" marB="91425" marR="91425" marL="91425"/>
                </a:tc>
                <a:tc>
                  <a:txBody>
                    <a:bodyPr/>
                    <a:lstStyle/>
                    <a:p>
                      <a:pPr indent="0" lvl="0" marL="0" rtl="0" algn="r">
                        <a:lnSpc>
                          <a:spcPct val="115000"/>
                        </a:lnSpc>
                        <a:spcBef>
                          <a:spcPts val="0"/>
                        </a:spcBef>
                        <a:spcAft>
                          <a:spcPts val="0"/>
                        </a:spcAft>
                        <a:buNone/>
                      </a:pPr>
                      <a:r>
                        <a:rPr lang="en-US"/>
                        <a:t>5660.74</a:t>
                      </a:r>
                      <a:endParaRPr sz="1350"/>
                    </a:p>
                  </a:txBody>
                  <a:tcPr marT="91425" marB="91425" marR="91425" marL="91425"/>
                </a:tc>
              </a:tr>
              <a:tr h="609750">
                <a:tc>
                  <a:txBody>
                    <a:bodyPr/>
                    <a:lstStyle/>
                    <a:p>
                      <a:pPr indent="0" lvl="0" marL="0" rtl="0" algn="l">
                        <a:spcBef>
                          <a:spcPts val="0"/>
                        </a:spcBef>
                        <a:spcAft>
                          <a:spcPts val="0"/>
                        </a:spcAft>
                        <a:buNone/>
                      </a:pPr>
                      <a:r>
                        <a:rPr lang="en-US"/>
                        <a:t>DECISION TREE</a:t>
                      </a:r>
                      <a:endParaRPr/>
                    </a:p>
                    <a:p>
                      <a:pPr indent="0" lvl="0" marL="0" rtl="0" algn="l">
                        <a:spcBef>
                          <a:spcPts val="0"/>
                        </a:spcBef>
                        <a:spcAft>
                          <a:spcPts val="0"/>
                        </a:spcAft>
                        <a:buNone/>
                      </a:pPr>
                      <a:r>
                        <a:rPr lang="en-US"/>
                        <a:t>  REGRESSOR</a:t>
                      </a:r>
                      <a:endParaRPr/>
                    </a:p>
                  </a:txBody>
                  <a:tcPr marT="91425" marB="91425" marR="91425" marL="91425"/>
                </a:tc>
                <a:tc>
                  <a:txBody>
                    <a:bodyPr/>
                    <a:lstStyle/>
                    <a:p>
                      <a:pPr indent="0" lvl="0" marL="0" rtl="0" algn="r">
                        <a:lnSpc>
                          <a:spcPct val="115000"/>
                        </a:lnSpc>
                        <a:spcBef>
                          <a:spcPts val="0"/>
                        </a:spcBef>
                        <a:spcAft>
                          <a:spcPts val="0"/>
                        </a:spcAft>
                        <a:buNone/>
                      </a:pPr>
                      <a:r>
                        <a:rPr lang="en-US"/>
                        <a:t>0.83</a:t>
                      </a:r>
                      <a:endParaRPr/>
                    </a:p>
                  </a:txBody>
                  <a:tcPr marT="91425" marB="91425" marR="91425" marL="91425"/>
                </a:tc>
                <a:tc>
                  <a:txBody>
                    <a:bodyPr/>
                    <a:lstStyle/>
                    <a:p>
                      <a:pPr indent="0" lvl="0" marL="0" rtl="0" algn="r">
                        <a:lnSpc>
                          <a:spcPct val="115000"/>
                        </a:lnSpc>
                        <a:spcBef>
                          <a:spcPts val="0"/>
                        </a:spcBef>
                        <a:spcAft>
                          <a:spcPts val="0"/>
                        </a:spcAft>
                        <a:buNone/>
                      </a:pPr>
                      <a:r>
                        <a:rPr lang="en-US"/>
                        <a:t>18524260</a:t>
                      </a:r>
                      <a:endParaRPr sz="1350"/>
                    </a:p>
                  </a:txBody>
                  <a:tcPr marT="91425" marB="91425" marR="91425" marL="91425"/>
                </a:tc>
                <a:tc>
                  <a:txBody>
                    <a:bodyPr/>
                    <a:lstStyle/>
                    <a:p>
                      <a:pPr indent="0" lvl="0" marL="0" rtl="0" algn="r">
                        <a:lnSpc>
                          <a:spcPct val="115000"/>
                        </a:lnSpc>
                        <a:spcBef>
                          <a:spcPts val="0"/>
                        </a:spcBef>
                        <a:spcAft>
                          <a:spcPts val="0"/>
                        </a:spcAft>
                        <a:buNone/>
                      </a:pPr>
                      <a:r>
                        <a:rPr lang="en-US"/>
                        <a:t>4303.98</a:t>
                      </a:r>
                      <a:endParaRPr sz="1350"/>
                    </a:p>
                  </a:txBody>
                  <a:tcPr marT="91425" marB="91425" marR="91425" marL="91425"/>
                </a:tc>
                <a:tc>
                  <a:txBody>
                    <a:bodyPr/>
                    <a:lstStyle/>
                    <a:p>
                      <a:pPr indent="0" lvl="0" marL="0" rtl="0" algn="r">
                        <a:lnSpc>
                          <a:spcPct val="115000"/>
                        </a:lnSpc>
                        <a:spcBef>
                          <a:spcPts val="0"/>
                        </a:spcBef>
                        <a:spcAft>
                          <a:spcPts val="0"/>
                        </a:spcAft>
                        <a:buNone/>
                      </a:pPr>
                      <a:r>
                        <a:rPr lang="en-US"/>
                        <a:t>2133.66</a:t>
                      </a:r>
                      <a:endParaRPr sz="1350"/>
                    </a:p>
                  </a:txBody>
                  <a:tcPr marT="91425" marB="91425" marR="91425" marL="91425"/>
                </a:tc>
              </a:tr>
              <a:tr h="609750">
                <a:tc>
                  <a:txBody>
                    <a:bodyPr/>
                    <a:lstStyle/>
                    <a:p>
                      <a:pPr indent="0" lvl="0" marL="0" rtl="0" algn="l">
                        <a:spcBef>
                          <a:spcPts val="0"/>
                        </a:spcBef>
                        <a:spcAft>
                          <a:spcPts val="0"/>
                        </a:spcAft>
                        <a:buNone/>
                      </a:pPr>
                      <a:r>
                        <a:rPr lang="en-US"/>
                        <a:t>RANDOM FOREST</a:t>
                      </a:r>
                      <a:endParaRPr/>
                    </a:p>
                    <a:p>
                      <a:pPr indent="0" lvl="0" marL="0" rtl="0" algn="l">
                        <a:spcBef>
                          <a:spcPts val="0"/>
                        </a:spcBef>
                        <a:spcAft>
                          <a:spcPts val="0"/>
                        </a:spcAft>
                        <a:buNone/>
                      </a:pPr>
                      <a:r>
                        <a:rPr lang="en-US"/>
                        <a:t>  REGRESSOR</a:t>
                      </a:r>
                      <a:endParaRPr/>
                    </a:p>
                  </a:txBody>
                  <a:tcPr marT="91425" marB="91425" marR="91425" marL="91425"/>
                </a:tc>
                <a:tc>
                  <a:txBody>
                    <a:bodyPr/>
                    <a:lstStyle/>
                    <a:p>
                      <a:pPr indent="0" lvl="0" marL="0" rtl="0" algn="r">
                        <a:lnSpc>
                          <a:spcPct val="115000"/>
                        </a:lnSpc>
                        <a:spcBef>
                          <a:spcPts val="0"/>
                        </a:spcBef>
                        <a:spcAft>
                          <a:spcPts val="0"/>
                        </a:spcAft>
                        <a:buNone/>
                      </a:pPr>
                      <a:r>
                        <a:rPr lang="en-US"/>
                        <a:t>0.9</a:t>
                      </a:r>
                      <a:endParaRPr/>
                    </a:p>
                  </a:txBody>
                  <a:tcPr marT="91425" marB="91425" marR="91425" marL="91425"/>
                </a:tc>
                <a:tc>
                  <a:txBody>
                    <a:bodyPr/>
                    <a:lstStyle/>
                    <a:p>
                      <a:pPr indent="0" lvl="0" marL="0" rtl="0" algn="r">
                        <a:lnSpc>
                          <a:spcPct val="115000"/>
                        </a:lnSpc>
                        <a:spcBef>
                          <a:spcPts val="0"/>
                        </a:spcBef>
                        <a:spcAft>
                          <a:spcPts val="0"/>
                        </a:spcAft>
                        <a:buNone/>
                      </a:pPr>
                      <a:r>
                        <a:rPr lang="en-US"/>
                        <a:t>10436137.3</a:t>
                      </a:r>
                      <a:endParaRPr sz="1350"/>
                    </a:p>
                  </a:txBody>
                  <a:tcPr marT="91425" marB="91425" marR="91425" marL="91425"/>
                </a:tc>
                <a:tc>
                  <a:txBody>
                    <a:bodyPr/>
                    <a:lstStyle/>
                    <a:p>
                      <a:pPr indent="0" lvl="0" marL="0" rtl="0" algn="r">
                        <a:lnSpc>
                          <a:spcPct val="115000"/>
                        </a:lnSpc>
                        <a:spcBef>
                          <a:spcPts val="0"/>
                        </a:spcBef>
                        <a:spcAft>
                          <a:spcPts val="0"/>
                        </a:spcAft>
                        <a:buNone/>
                      </a:pPr>
                      <a:r>
                        <a:rPr lang="en-US"/>
                        <a:t>3230.5</a:t>
                      </a:r>
                      <a:endParaRPr sz="1350"/>
                    </a:p>
                  </a:txBody>
                  <a:tcPr marT="91425" marB="91425" marR="91425" marL="91425"/>
                </a:tc>
                <a:tc>
                  <a:txBody>
                    <a:bodyPr/>
                    <a:lstStyle/>
                    <a:p>
                      <a:pPr indent="0" lvl="0" marL="0" rtl="0" algn="r">
                        <a:lnSpc>
                          <a:spcPct val="115000"/>
                        </a:lnSpc>
                        <a:spcBef>
                          <a:spcPts val="0"/>
                        </a:spcBef>
                        <a:spcAft>
                          <a:spcPts val="0"/>
                        </a:spcAft>
                        <a:buNone/>
                      </a:pPr>
                      <a:r>
                        <a:rPr lang="en-US"/>
                        <a:t>1781.31</a:t>
                      </a:r>
                      <a:endParaRPr sz="1350"/>
                    </a:p>
                  </a:txBody>
                  <a:tcPr marT="91425" marB="91425" marR="91425" marL="91425"/>
                </a:tc>
              </a:tr>
              <a:tr h="823150">
                <a:tc>
                  <a:txBody>
                    <a:bodyPr/>
                    <a:lstStyle/>
                    <a:p>
                      <a:pPr indent="0" lvl="0" marL="0" rtl="0" algn="l">
                        <a:spcBef>
                          <a:spcPts val="0"/>
                        </a:spcBef>
                        <a:spcAft>
                          <a:spcPts val="0"/>
                        </a:spcAft>
                        <a:buNone/>
                      </a:pPr>
                      <a:r>
                        <a:rPr lang="en-US"/>
                        <a:t>GRADIENT BOOSTING REGRESSOR</a:t>
                      </a:r>
                      <a:endParaRPr sz="1350"/>
                    </a:p>
                  </a:txBody>
                  <a:tcPr marT="91425" marB="91425" marR="91425" marL="91425"/>
                </a:tc>
                <a:tc>
                  <a:txBody>
                    <a:bodyPr/>
                    <a:lstStyle/>
                    <a:p>
                      <a:pPr indent="0" lvl="0" marL="0" rtl="0" algn="r">
                        <a:lnSpc>
                          <a:spcPct val="115000"/>
                        </a:lnSpc>
                        <a:spcBef>
                          <a:spcPts val="0"/>
                        </a:spcBef>
                        <a:spcAft>
                          <a:spcPts val="0"/>
                        </a:spcAft>
                        <a:buNone/>
                      </a:pPr>
                      <a:r>
                        <a:rPr lang="en-US"/>
                        <a:t>0.76</a:t>
                      </a:r>
                      <a:endParaRPr sz="1350"/>
                    </a:p>
                  </a:txBody>
                  <a:tcPr marT="91425" marB="91425" marR="91425" marL="91425"/>
                </a:tc>
                <a:tc>
                  <a:txBody>
                    <a:bodyPr/>
                    <a:lstStyle/>
                    <a:p>
                      <a:pPr indent="0" lvl="0" marL="0" rtl="0" algn="r">
                        <a:lnSpc>
                          <a:spcPct val="115000"/>
                        </a:lnSpc>
                        <a:spcBef>
                          <a:spcPts val="0"/>
                        </a:spcBef>
                        <a:spcAft>
                          <a:spcPts val="0"/>
                        </a:spcAft>
                        <a:buNone/>
                      </a:pPr>
                      <a:r>
                        <a:rPr lang="en-US"/>
                        <a:t>26478883.5</a:t>
                      </a:r>
                      <a:endParaRPr sz="1350"/>
                    </a:p>
                  </a:txBody>
                  <a:tcPr marT="91425" marB="91425" marR="91425" marL="91425"/>
                </a:tc>
                <a:tc>
                  <a:txBody>
                    <a:bodyPr/>
                    <a:lstStyle/>
                    <a:p>
                      <a:pPr indent="0" lvl="0" marL="0" rtl="0" algn="r">
                        <a:lnSpc>
                          <a:spcPct val="115000"/>
                        </a:lnSpc>
                        <a:spcBef>
                          <a:spcPts val="0"/>
                        </a:spcBef>
                        <a:spcAft>
                          <a:spcPts val="0"/>
                        </a:spcAft>
                        <a:buNone/>
                      </a:pPr>
                      <a:r>
                        <a:rPr lang="en-US"/>
                        <a:t>5145.76</a:t>
                      </a:r>
                      <a:endParaRPr sz="1350"/>
                    </a:p>
                  </a:txBody>
                  <a:tcPr marT="91425" marB="91425" marR="91425" marL="91425"/>
                </a:tc>
                <a:tc>
                  <a:txBody>
                    <a:bodyPr/>
                    <a:lstStyle/>
                    <a:p>
                      <a:pPr indent="0" lvl="0" marL="0" rtl="0" algn="r">
                        <a:lnSpc>
                          <a:spcPct val="115000"/>
                        </a:lnSpc>
                        <a:spcBef>
                          <a:spcPts val="0"/>
                        </a:spcBef>
                        <a:spcAft>
                          <a:spcPts val="0"/>
                        </a:spcAft>
                        <a:buNone/>
                      </a:pPr>
                      <a:r>
                        <a:rPr lang="en-US"/>
                        <a:t>3602.39</a:t>
                      </a:r>
                      <a:endParaRPr sz="1350"/>
                    </a:p>
                  </a:txBody>
                  <a:tcPr marT="91425" marB="91425" marR="91425" marL="91425"/>
                </a:tc>
              </a:tr>
              <a:tr h="609750">
                <a:tc>
                  <a:txBody>
                    <a:bodyPr/>
                    <a:lstStyle/>
                    <a:p>
                      <a:pPr indent="0" lvl="0" marL="0" rtl="0" algn="l">
                        <a:spcBef>
                          <a:spcPts val="0"/>
                        </a:spcBef>
                        <a:spcAft>
                          <a:spcPts val="0"/>
                        </a:spcAft>
                        <a:buNone/>
                      </a:pPr>
                      <a:r>
                        <a:rPr lang="en-US"/>
                        <a:t>XGBOOST REGRESSOR</a:t>
                      </a:r>
                      <a:endParaRPr sz="1350"/>
                    </a:p>
                  </a:txBody>
                  <a:tcPr marT="91425" marB="91425" marR="91425" marL="91425"/>
                </a:tc>
                <a:tc>
                  <a:txBody>
                    <a:bodyPr/>
                    <a:lstStyle/>
                    <a:p>
                      <a:pPr indent="0" lvl="0" marL="0" rtl="0" algn="r">
                        <a:lnSpc>
                          <a:spcPct val="115000"/>
                        </a:lnSpc>
                        <a:spcBef>
                          <a:spcPts val="0"/>
                        </a:spcBef>
                        <a:spcAft>
                          <a:spcPts val="0"/>
                        </a:spcAft>
                        <a:buNone/>
                      </a:pPr>
                      <a:r>
                        <a:rPr lang="en-US"/>
                        <a:t>0.89</a:t>
                      </a:r>
                      <a:endParaRPr sz="1350"/>
                    </a:p>
                  </a:txBody>
                  <a:tcPr marT="91425" marB="91425" marR="91425" marL="91425"/>
                </a:tc>
                <a:tc>
                  <a:txBody>
                    <a:bodyPr/>
                    <a:lstStyle/>
                    <a:p>
                      <a:pPr indent="0" lvl="0" marL="0" rtl="0" algn="r">
                        <a:lnSpc>
                          <a:spcPct val="115000"/>
                        </a:lnSpc>
                        <a:spcBef>
                          <a:spcPts val="0"/>
                        </a:spcBef>
                        <a:spcAft>
                          <a:spcPts val="0"/>
                        </a:spcAft>
                        <a:buNone/>
                      </a:pPr>
                      <a:r>
                        <a:rPr lang="en-US"/>
                        <a:t>11946808</a:t>
                      </a:r>
                      <a:endParaRPr sz="1350"/>
                    </a:p>
                  </a:txBody>
                  <a:tcPr marT="91425" marB="91425" marR="91425" marL="91425"/>
                </a:tc>
                <a:tc>
                  <a:txBody>
                    <a:bodyPr/>
                    <a:lstStyle/>
                    <a:p>
                      <a:pPr indent="0" lvl="0" marL="0" rtl="0" algn="r">
                        <a:lnSpc>
                          <a:spcPct val="115000"/>
                        </a:lnSpc>
                        <a:spcBef>
                          <a:spcPts val="0"/>
                        </a:spcBef>
                        <a:spcAft>
                          <a:spcPts val="0"/>
                        </a:spcAft>
                        <a:buNone/>
                      </a:pPr>
                      <a:r>
                        <a:rPr lang="en-US"/>
                        <a:t>3456.42</a:t>
                      </a:r>
                      <a:endParaRPr sz="1350"/>
                    </a:p>
                  </a:txBody>
                  <a:tcPr marT="91425" marB="91425" marR="91425" marL="91425"/>
                </a:tc>
                <a:tc>
                  <a:txBody>
                    <a:bodyPr/>
                    <a:lstStyle/>
                    <a:p>
                      <a:pPr indent="0" lvl="0" marL="0" rtl="0" algn="r">
                        <a:lnSpc>
                          <a:spcPct val="115000"/>
                        </a:lnSpc>
                        <a:spcBef>
                          <a:spcPts val="0"/>
                        </a:spcBef>
                        <a:spcAft>
                          <a:spcPts val="0"/>
                        </a:spcAft>
                        <a:buNone/>
                      </a:pPr>
                      <a:r>
                        <a:rPr lang="en-US"/>
                        <a:t>2290.13</a:t>
                      </a:r>
                      <a:endParaRPr sz="1350"/>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cxnSp>
        <p:nvCxnSpPr>
          <p:cNvPr id="356" name="Google Shape;356;p28"/>
          <p:cNvCxnSpPr/>
          <p:nvPr/>
        </p:nvCxnSpPr>
        <p:spPr>
          <a:xfrm rot="10800000">
            <a:off x="571500" y="619743"/>
            <a:ext cx="0" cy="685800"/>
          </a:xfrm>
          <a:prstGeom prst="straightConnector1">
            <a:avLst/>
          </a:prstGeom>
          <a:noFill/>
          <a:ln cap="flat" cmpd="sng" w="19050">
            <a:solidFill>
              <a:schemeClr val="accent1"/>
            </a:solidFill>
            <a:prstDash val="solid"/>
            <a:round/>
            <a:headEnd len="sm" w="sm" type="none"/>
            <a:tailEnd len="sm" w="sm" type="none"/>
          </a:ln>
        </p:spPr>
      </p:cxnSp>
      <p:sp>
        <p:nvSpPr>
          <p:cNvPr id="357" name="Google Shape;357;p28"/>
          <p:cNvSpPr txBox="1"/>
          <p:nvPr>
            <p:ph type="title"/>
          </p:nvPr>
        </p:nvSpPr>
        <p:spPr>
          <a:xfrm>
            <a:off x="768100" y="438900"/>
            <a:ext cx="7359600" cy="112470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0C0C0C"/>
              </a:buClr>
              <a:buSzPts val="3000"/>
              <a:buFont typeface="Twentieth Century"/>
              <a:buNone/>
            </a:pPr>
            <a:r>
              <a:rPr lang="en-US" sz="3000"/>
              <a:t>ACCURACY OF </a:t>
            </a:r>
            <a:r>
              <a:rPr lang="en-US" sz="3000"/>
              <a:t>MODEL PERFORMANCE</a:t>
            </a:r>
            <a:endParaRPr/>
          </a:p>
        </p:txBody>
      </p:sp>
      <p:pic>
        <p:nvPicPr>
          <p:cNvPr descr="Table&#10;&#10;Description automatically generated" id="358" name="Google Shape;358;p28"/>
          <p:cNvPicPr preferRelativeResize="0"/>
          <p:nvPr/>
        </p:nvPicPr>
        <p:blipFill rotWithShape="1">
          <a:blip r:embed="rId3">
            <a:alphaModFix/>
          </a:blip>
          <a:srcRect b="0" l="0" r="6911" t="0"/>
          <a:stretch/>
        </p:blipFill>
        <p:spPr>
          <a:xfrm>
            <a:off x="2035882" y="1563599"/>
            <a:ext cx="4824044" cy="288906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cxnSp>
        <p:nvCxnSpPr>
          <p:cNvPr id="363" name="Google Shape;363;p29"/>
          <p:cNvCxnSpPr/>
          <p:nvPr/>
        </p:nvCxnSpPr>
        <p:spPr>
          <a:xfrm rot="10800000">
            <a:off x="571500" y="619743"/>
            <a:ext cx="0" cy="685800"/>
          </a:xfrm>
          <a:prstGeom prst="straightConnector1">
            <a:avLst/>
          </a:prstGeom>
          <a:noFill/>
          <a:ln cap="flat" cmpd="sng" w="19050">
            <a:solidFill>
              <a:schemeClr val="accent1"/>
            </a:solidFill>
            <a:prstDash val="solid"/>
            <a:round/>
            <a:headEnd len="sm" w="sm" type="none"/>
            <a:tailEnd len="sm" w="sm" type="none"/>
          </a:ln>
        </p:spPr>
      </p:cxnSp>
      <p:sp>
        <p:nvSpPr>
          <p:cNvPr id="364" name="Google Shape;364;p29"/>
          <p:cNvSpPr txBox="1"/>
          <p:nvPr>
            <p:ph type="title"/>
          </p:nvPr>
        </p:nvSpPr>
        <p:spPr>
          <a:xfrm>
            <a:off x="768102" y="438900"/>
            <a:ext cx="7713000" cy="112470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0C0C0C"/>
              </a:buClr>
              <a:buSzPts val="3000"/>
              <a:buFont typeface="Twentieth Century"/>
              <a:buNone/>
            </a:pPr>
            <a:r>
              <a:rPr lang="en-US" sz="3000"/>
              <a:t>GRAPHICAL REPRESENTATION OF ACCURACIES OF MODEL PERFORMANCE</a:t>
            </a:r>
            <a:endParaRPr sz="3000"/>
          </a:p>
        </p:txBody>
      </p:sp>
      <p:pic>
        <p:nvPicPr>
          <p:cNvPr descr="Chart, bar chart&#10;&#10;Description automatically generated" id="365" name="Google Shape;365;p29"/>
          <p:cNvPicPr preferRelativeResize="0"/>
          <p:nvPr/>
        </p:nvPicPr>
        <p:blipFill rotWithShape="1">
          <a:blip r:embed="rId3">
            <a:alphaModFix/>
          </a:blip>
          <a:srcRect b="0" l="0" r="0" t="0"/>
          <a:stretch/>
        </p:blipFill>
        <p:spPr>
          <a:xfrm>
            <a:off x="1957519" y="1503407"/>
            <a:ext cx="5228962" cy="352483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105799ca959_1_14"/>
          <p:cNvSpPr txBox="1"/>
          <p:nvPr>
            <p:ph type="title"/>
          </p:nvPr>
        </p:nvSpPr>
        <p:spPr>
          <a:xfrm>
            <a:off x="768096" y="438912"/>
            <a:ext cx="7290000" cy="1124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rgbClr val="0C0C0C"/>
              </a:buClr>
              <a:buSzPts val="3000"/>
              <a:buFont typeface="Twentieth Century"/>
              <a:buNone/>
            </a:pPr>
            <a:r>
              <a:rPr lang="en-US" sz="3000"/>
              <a:t>CONCLUSION </a:t>
            </a:r>
            <a:endParaRPr/>
          </a:p>
        </p:txBody>
      </p:sp>
      <p:sp>
        <p:nvSpPr>
          <p:cNvPr id="371" name="Google Shape;371;g105799ca959_1_14"/>
          <p:cNvSpPr txBox="1"/>
          <p:nvPr>
            <p:ph idx="1" type="body"/>
          </p:nvPr>
        </p:nvSpPr>
        <p:spPr>
          <a:xfrm>
            <a:off x="768100" y="1460950"/>
            <a:ext cx="7608900" cy="3273000"/>
          </a:xfrm>
          <a:prstGeom prst="rect">
            <a:avLst/>
          </a:prstGeom>
        </p:spPr>
        <p:txBody>
          <a:bodyPr anchorCtr="0" anchor="t" bIns="45700" lIns="45700" spcFirstLastPara="1" rIns="45700" wrap="square" tIns="45700">
            <a:normAutofit/>
          </a:bodyPr>
          <a:lstStyle/>
          <a:p>
            <a:pPr indent="0" lvl="0" marL="0" rtl="0" algn="l">
              <a:spcBef>
                <a:spcPts val="900"/>
              </a:spcBef>
              <a:spcAft>
                <a:spcPts val="0"/>
              </a:spcAft>
              <a:buNone/>
            </a:pPr>
            <a:r>
              <a:rPr b="1" lang="en-US"/>
              <a:t>Linear Regression</a:t>
            </a:r>
            <a:r>
              <a:rPr lang="en-US"/>
              <a:t> - Both training and test accuracies are low. </a:t>
            </a:r>
            <a:r>
              <a:rPr b="1" lang="en-US"/>
              <a:t>High bias</a:t>
            </a:r>
            <a:endParaRPr b="1"/>
          </a:p>
          <a:p>
            <a:pPr indent="0" lvl="0" marL="0" rtl="0" algn="l">
              <a:spcBef>
                <a:spcPts val="900"/>
              </a:spcBef>
              <a:spcAft>
                <a:spcPts val="0"/>
              </a:spcAft>
              <a:buNone/>
            </a:pPr>
            <a:r>
              <a:rPr b="1" lang="en-US"/>
              <a:t>Decision Tree</a:t>
            </a:r>
            <a:r>
              <a:rPr lang="en-US"/>
              <a:t> - Model shows high training accuracy but low test accuracy. </a:t>
            </a:r>
            <a:r>
              <a:rPr b="1" lang="en-US"/>
              <a:t>High Variance</a:t>
            </a:r>
            <a:endParaRPr b="1"/>
          </a:p>
          <a:p>
            <a:pPr indent="0" lvl="0" marL="0" rtl="0" algn="l">
              <a:spcBef>
                <a:spcPts val="900"/>
              </a:spcBef>
              <a:spcAft>
                <a:spcPts val="0"/>
              </a:spcAft>
              <a:buNone/>
            </a:pPr>
            <a:r>
              <a:rPr b="1" lang="en-US"/>
              <a:t>Random Forest</a:t>
            </a:r>
            <a:r>
              <a:rPr lang="en-US"/>
              <a:t> - </a:t>
            </a:r>
            <a:r>
              <a:rPr lang="en-US"/>
              <a:t> Variance is reduced compared to DT. </a:t>
            </a:r>
            <a:r>
              <a:rPr b="1" lang="en-US"/>
              <a:t>Significant Accuracy</a:t>
            </a:r>
            <a:endParaRPr b="1"/>
          </a:p>
          <a:p>
            <a:pPr indent="0" lvl="0" marL="0" rtl="0" algn="l">
              <a:spcBef>
                <a:spcPts val="900"/>
              </a:spcBef>
              <a:spcAft>
                <a:spcPts val="0"/>
              </a:spcAft>
              <a:buNone/>
            </a:pPr>
            <a:r>
              <a:rPr b="1" lang="en-US"/>
              <a:t>Gradient Boosting</a:t>
            </a:r>
            <a:r>
              <a:rPr lang="en-US"/>
              <a:t> - </a:t>
            </a:r>
            <a:r>
              <a:rPr b="1" lang="en-US"/>
              <a:t>Generalized</a:t>
            </a:r>
            <a:r>
              <a:rPr lang="en-US"/>
              <a:t> but high bias compared to RF &amp; DT</a:t>
            </a:r>
            <a:endParaRPr/>
          </a:p>
          <a:p>
            <a:pPr indent="0" lvl="0" marL="0" rtl="0" algn="l">
              <a:spcBef>
                <a:spcPts val="900"/>
              </a:spcBef>
              <a:spcAft>
                <a:spcPts val="0"/>
              </a:spcAft>
              <a:buNone/>
            </a:pPr>
            <a:r>
              <a:rPr b="1" lang="en-US"/>
              <a:t>XGBoost</a:t>
            </a:r>
            <a:r>
              <a:rPr lang="en-US"/>
              <a:t> - </a:t>
            </a:r>
            <a:r>
              <a:rPr b="1" lang="en-US"/>
              <a:t>Low variance</a:t>
            </a:r>
            <a:r>
              <a:rPr lang="en-US"/>
              <a:t> as compared to RF &amp; DT but falls marginally in test accuracy</a:t>
            </a:r>
            <a:endParaRPr/>
          </a:p>
          <a:p>
            <a:pPr indent="0" lvl="0" marL="0" rtl="0" algn="l">
              <a:spcBef>
                <a:spcPts val="900"/>
              </a:spcBef>
              <a:spcAft>
                <a:spcPts val="0"/>
              </a:spcAft>
              <a:buNone/>
            </a:pPr>
            <a:r>
              <a:t/>
            </a:r>
            <a:endParaRPr/>
          </a:p>
          <a:p>
            <a:pPr indent="0" lvl="0" marL="0" rtl="0" algn="ctr">
              <a:spcBef>
                <a:spcPts val="900"/>
              </a:spcBef>
              <a:spcAft>
                <a:spcPts val="0"/>
              </a:spcAft>
              <a:buNone/>
            </a:pPr>
            <a:r>
              <a:rPr b="1" lang="en-US"/>
              <a:t>RANDOM FOREST</a:t>
            </a:r>
            <a:r>
              <a:rPr lang="en-US"/>
              <a:t> HAS BEST </a:t>
            </a:r>
            <a:r>
              <a:rPr b="1" lang="en-US"/>
              <a:t>TEST ACCURACY</a:t>
            </a:r>
            <a:r>
              <a:rPr lang="en-US"/>
              <a:t> BUT </a:t>
            </a:r>
            <a:r>
              <a:rPr b="1" lang="en-US"/>
              <a:t>XGBOOST</a:t>
            </a:r>
            <a:r>
              <a:rPr lang="en-US"/>
              <a:t> HAS </a:t>
            </a:r>
            <a:r>
              <a:rPr b="1" lang="en-US"/>
              <a:t>LOWER VARIANCE </a:t>
            </a:r>
            <a:r>
              <a:rPr lang="en-US"/>
              <a:t>WITH COMPARABLE TEST ACCURACY</a:t>
            </a:r>
            <a:endParaRPr/>
          </a:p>
          <a:p>
            <a:pPr indent="0" lvl="0" marL="0" rtl="0" algn="l">
              <a:spcBef>
                <a:spcPts val="900"/>
              </a:spcBef>
              <a:spcAft>
                <a:spcPts val="15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105799ca959_2_7"/>
          <p:cNvSpPr txBox="1"/>
          <p:nvPr>
            <p:ph type="title"/>
          </p:nvPr>
        </p:nvSpPr>
        <p:spPr>
          <a:xfrm>
            <a:off x="768096" y="438912"/>
            <a:ext cx="7290000" cy="1124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377" name="Google Shape;377;g105799ca959_2_7"/>
          <p:cNvSpPr txBox="1"/>
          <p:nvPr/>
        </p:nvSpPr>
        <p:spPr>
          <a:xfrm>
            <a:off x="344975" y="1563600"/>
            <a:ext cx="6442500" cy="2046300"/>
          </a:xfrm>
          <a:prstGeom prst="rect">
            <a:avLst/>
          </a:prstGeom>
          <a:noFill/>
          <a:ln>
            <a:noFill/>
          </a:ln>
        </p:spPr>
        <p:txBody>
          <a:bodyPr anchorCtr="0" anchor="t" bIns="91425" lIns="91425" spcFirstLastPara="1" rIns="91425" wrap="square" tIns="91425">
            <a:spAutoFit/>
          </a:bodyPr>
          <a:lstStyle/>
          <a:p>
            <a:pPr indent="-317500" lvl="0" marL="914400" rtl="0" algn="l">
              <a:lnSpc>
                <a:spcPct val="115000"/>
              </a:lnSpc>
              <a:spcBef>
                <a:spcPts val="0"/>
              </a:spcBef>
              <a:spcAft>
                <a:spcPts val="0"/>
              </a:spcAft>
              <a:buClr>
                <a:schemeClr val="dk1"/>
              </a:buClr>
              <a:buSzPts val="1400"/>
              <a:buChar char="●"/>
            </a:pPr>
            <a:r>
              <a:rPr lang="en-US" sz="1100">
                <a:solidFill>
                  <a:srgbClr val="494E52"/>
                </a:solidFill>
                <a:highlight>
                  <a:schemeClr val="lt1"/>
                </a:highlight>
              </a:rPr>
              <a:t>Moosavi, Sobhan, Mohammad Hossein Samavatian, Srinivasan Parthasarathy, and Rajiv Ramnath. </a:t>
            </a:r>
            <a:r>
              <a:rPr lang="en-US" sz="1100" u="sng">
                <a:solidFill>
                  <a:srgbClr val="52ADC8"/>
                </a:solidFill>
                <a:highlight>
                  <a:schemeClr val="lt1"/>
                </a:highlight>
                <a:hlinkClick r:id="rId3">
                  <a:extLst>
                    <a:ext uri="{A12FA001-AC4F-418D-AE19-62706E023703}">
                      <ahyp:hlinkClr val="tx"/>
                    </a:ext>
                  </a:extLst>
                </a:hlinkClick>
              </a:rPr>
              <a:t>“A Countrywide Traffic Accident Dataset.”</a:t>
            </a:r>
            <a:r>
              <a:rPr lang="en-US" sz="1100">
                <a:solidFill>
                  <a:srgbClr val="494E52"/>
                </a:solidFill>
                <a:highlight>
                  <a:schemeClr val="lt1"/>
                </a:highlight>
              </a:rPr>
              <a:t>, arXiv preprint arXiv:1906.05409 (2019)</a:t>
            </a:r>
            <a:endParaRPr sz="1100">
              <a:solidFill>
                <a:srgbClr val="494E52"/>
              </a:solidFill>
              <a:highlight>
                <a:schemeClr val="lt1"/>
              </a:highlight>
            </a:endParaRPr>
          </a:p>
          <a:p>
            <a:pPr indent="-317500" lvl="0" marL="914400" rtl="0" algn="l">
              <a:lnSpc>
                <a:spcPct val="115000"/>
              </a:lnSpc>
              <a:spcBef>
                <a:spcPts val="0"/>
              </a:spcBef>
              <a:spcAft>
                <a:spcPts val="0"/>
              </a:spcAft>
              <a:buClr>
                <a:srgbClr val="494E52"/>
              </a:buClr>
              <a:buSzPts val="1400"/>
              <a:buChar char="●"/>
            </a:pPr>
            <a:r>
              <a:rPr lang="en-US" sz="1100">
                <a:solidFill>
                  <a:srgbClr val="494E52"/>
                </a:solidFill>
                <a:highlight>
                  <a:schemeClr val="lt1"/>
                </a:highlight>
              </a:rPr>
              <a:t>https://phik.readthedocs.io/en/latest/</a:t>
            </a:r>
            <a:endParaRPr sz="1100">
              <a:solidFill>
                <a:srgbClr val="494E52"/>
              </a:solidFill>
              <a:highlight>
                <a:schemeClr val="lt1"/>
              </a:highlight>
            </a:endParaRPr>
          </a:p>
          <a:p>
            <a:pPr indent="0" lvl="0" marL="914400" rtl="0" algn="l">
              <a:lnSpc>
                <a:spcPct val="115000"/>
              </a:lnSpc>
              <a:spcBef>
                <a:spcPts val="0"/>
              </a:spcBef>
              <a:spcAft>
                <a:spcPts val="0"/>
              </a:spcAft>
              <a:buNone/>
            </a:pPr>
            <a:r>
              <a:rPr lang="en-US" sz="700">
                <a:solidFill>
                  <a:srgbClr val="494E52"/>
                </a:solidFill>
                <a:highlight>
                  <a:schemeClr val="lt1"/>
                </a:highlight>
                <a:latin typeface="Times New Roman"/>
                <a:ea typeface="Times New Roman"/>
                <a:cs typeface="Times New Roman"/>
                <a:sym typeface="Times New Roman"/>
              </a:rPr>
              <a:t>      </a:t>
            </a:r>
            <a:r>
              <a:rPr lang="en-US" sz="1100">
                <a:solidFill>
                  <a:srgbClr val="494E52"/>
                </a:solidFill>
                <a:highlight>
                  <a:schemeClr val="lt1"/>
                </a:highlight>
              </a:rPr>
              <a:t>https://analyticsindiamag.com/hands-on-python-guide-to-optuna-a-new-hyperparameter-optimization-tool/</a:t>
            </a:r>
            <a:endParaRPr sz="1100">
              <a:solidFill>
                <a:srgbClr val="494E52"/>
              </a:solidFill>
              <a:highlight>
                <a:schemeClr val="lt1"/>
              </a:highlight>
            </a:endParaRPr>
          </a:p>
          <a:p>
            <a:pPr indent="-317500" lvl="0" marL="914400" rtl="0" algn="l">
              <a:lnSpc>
                <a:spcPct val="115000"/>
              </a:lnSpc>
              <a:spcBef>
                <a:spcPts val="0"/>
              </a:spcBef>
              <a:spcAft>
                <a:spcPts val="0"/>
              </a:spcAft>
              <a:buClr>
                <a:srgbClr val="494E52"/>
              </a:buClr>
              <a:buSzPts val="1400"/>
              <a:buChar char="●"/>
            </a:pPr>
            <a:r>
              <a:rPr lang="en-US" sz="1100">
                <a:solidFill>
                  <a:srgbClr val="494E52"/>
                </a:solidFill>
                <a:highlight>
                  <a:schemeClr val="lt1"/>
                </a:highlight>
              </a:rPr>
              <a:t>https://www.kaggle.com/austinreese/craigslist-carstrucks-data</a:t>
            </a:r>
            <a:endParaRPr sz="1100">
              <a:solidFill>
                <a:srgbClr val="494E52"/>
              </a:solidFill>
              <a:highlight>
                <a:schemeClr val="lt1"/>
              </a:highlight>
            </a:endParaRPr>
          </a:p>
          <a:p>
            <a:pPr indent="-317500" lvl="0" marL="914400" rtl="0" algn="l">
              <a:lnSpc>
                <a:spcPct val="115000"/>
              </a:lnSpc>
              <a:spcBef>
                <a:spcPts val="0"/>
              </a:spcBef>
              <a:spcAft>
                <a:spcPts val="0"/>
              </a:spcAft>
              <a:buClr>
                <a:srgbClr val="494E52"/>
              </a:buClr>
              <a:buSzPts val="1400"/>
              <a:buChar char="●"/>
            </a:pPr>
            <a:r>
              <a:rPr lang="en-US" sz="1100">
                <a:solidFill>
                  <a:srgbClr val="494E52"/>
                </a:solidFill>
                <a:highlight>
                  <a:schemeClr val="lt1"/>
                </a:highlight>
              </a:rPr>
              <a:t>https://www.appliedaicourse.com/</a:t>
            </a:r>
            <a:endParaRPr sz="1000">
              <a:solidFill>
                <a:srgbClr val="494E52"/>
              </a:solidFill>
              <a:highlight>
                <a:srgbClr val="FFFFFF"/>
              </a:high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05799ca959_2_36"/>
          <p:cNvSpPr txBox="1"/>
          <p:nvPr>
            <p:ph type="title"/>
          </p:nvPr>
        </p:nvSpPr>
        <p:spPr>
          <a:xfrm>
            <a:off x="840824" y="1675400"/>
            <a:ext cx="5686800" cy="1124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THANK YOU FOR LISTENING</a:t>
            </a:r>
            <a:endParaRPr/>
          </a:p>
        </p:txBody>
      </p:sp>
      <p:sp>
        <p:nvSpPr>
          <p:cNvPr id="383" name="Google Shape;383;g105799ca959_2_36"/>
          <p:cNvSpPr txBox="1"/>
          <p:nvPr/>
        </p:nvSpPr>
        <p:spPr>
          <a:xfrm>
            <a:off x="885300" y="1772700"/>
            <a:ext cx="415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pic>
        <p:nvPicPr>
          <p:cNvPr id="384" name="Google Shape;384;g105799ca959_2_36"/>
          <p:cNvPicPr preferRelativeResize="0"/>
          <p:nvPr/>
        </p:nvPicPr>
        <p:blipFill>
          <a:blip r:embed="rId3">
            <a:alphaModFix/>
          </a:blip>
          <a:stretch>
            <a:fillRect/>
          </a:stretch>
        </p:blipFill>
        <p:spPr>
          <a:xfrm>
            <a:off x="6709075" y="494600"/>
            <a:ext cx="2143125" cy="3574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4"/>
          <p:cNvPicPr preferRelativeResize="0"/>
          <p:nvPr/>
        </p:nvPicPr>
        <p:blipFill rotWithShape="1">
          <a:blip r:embed="rId3">
            <a:alphaModFix/>
          </a:blip>
          <a:srcRect b="0" l="0" r="0" t="0"/>
          <a:stretch/>
        </p:blipFill>
        <p:spPr>
          <a:xfrm>
            <a:off x="5696032" y="3035193"/>
            <a:ext cx="3447968" cy="2108307"/>
          </a:xfrm>
          <a:prstGeom prst="rect">
            <a:avLst/>
          </a:prstGeom>
          <a:noFill/>
          <a:ln>
            <a:noFill/>
          </a:ln>
        </p:spPr>
      </p:pic>
      <p:grpSp>
        <p:nvGrpSpPr>
          <p:cNvPr id="130" name="Google Shape;130;p4"/>
          <p:cNvGrpSpPr/>
          <p:nvPr/>
        </p:nvGrpSpPr>
        <p:grpSpPr>
          <a:xfrm>
            <a:off x="979711" y="1813974"/>
            <a:ext cx="1582685" cy="326417"/>
            <a:chOff x="717598" y="1349427"/>
            <a:chExt cx="2110247" cy="435223"/>
          </a:xfrm>
        </p:grpSpPr>
        <p:sp>
          <p:nvSpPr>
            <p:cNvPr id="131" name="Google Shape;131;p4"/>
            <p:cNvSpPr txBox="1"/>
            <p:nvPr/>
          </p:nvSpPr>
          <p:spPr>
            <a:xfrm>
              <a:off x="1266341" y="1349427"/>
              <a:ext cx="1561504" cy="33855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wentieth Century"/>
                  <a:ea typeface="Twentieth Century"/>
                  <a:cs typeface="Twentieth Century"/>
                  <a:sym typeface="Twentieth Century"/>
                </a:rPr>
                <a:t>Goal</a:t>
              </a:r>
              <a:endParaRPr b="1" i="0" sz="1800" u="none" cap="none" strike="noStrike">
                <a:solidFill>
                  <a:schemeClr val="dk1"/>
                </a:solidFill>
                <a:latin typeface="Twentieth Century"/>
                <a:ea typeface="Twentieth Century"/>
                <a:cs typeface="Twentieth Century"/>
                <a:sym typeface="Twentieth Century"/>
              </a:endParaRPr>
            </a:p>
          </p:txBody>
        </p:sp>
        <p:sp>
          <p:nvSpPr>
            <p:cNvPr id="132" name="Google Shape;132;p4"/>
            <p:cNvSpPr/>
            <p:nvPr/>
          </p:nvSpPr>
          <p:spPr>
            <a:xfrm>
              <a:off x="717598" y="1373488"/>
              <a:ext cx="427037" cy="411162"/>
            </a:xfrm>
            <a:prstGeom prst="ellipse">
              <a:avLst/>
            </a:prstGeom>
            <a:solidFill>
              <a:srgbClr val="002060"/>
            </a:solidFill>
            <a:ln cap="flat" cmpd="sng" w="12700">
              <a:solidFill>
                <a:srgbClr val="00206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1</a:t>
              </a:r>
              <a:endParaRPr b="0" i="0" sz="1400" u="none" cap="none" strike="noStrike">
                <a:solidFill>
                  <a:schemeClr val="lt1"/>
                </a:solidFill>
                <a:latin typeface="Calibri"/>
                <a:ea typeface="Calibri"/>
                <a:cs typeface="Calibri"/>
                <a:sym typeface="Calibri"/>
              </a:endParaRPr>
            </a:p>
          </p:txBody>
        </p:sp>
      </p:grpSp>
      <p:sp>
        <p:nvSpPr>
          <p:cNvPr id="133" name="Google Shape;133;p4"/>
          <p:cNvSpPr txBox="1"/>
          <p:nvPr/>
        </p:nvSpPr>
        <p:spPr>
          <a:xfrm>
            <a:off x="929768" y="622407"/>
            <a:ext cx="3965515" cy="5950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3750"/>
              <a:buFont typeface="Arial"/>
              <a:buNone/>
            </a:pPr>
            <a:r>
              <a:rPr b="0" i="0" lang="en-US" sz="3750" u="none" cap="none" strike="noStrike">
                <a:solidFill>
                  <a:srgbClr val="0C0C0C"/>
                </a:solidFill>
                <a:latin typeface="Twentieth Century"/>
                <a:ea typeface="Twentieth Century"/>
                <a:cs typeface="Twentieth Century"/>
                <a:sym typeface="Twentieth Century"/>
              </a:rPr>
              <a:t>PROJECT OVERVIEW</a:t>
            </a:r>
            <a:endParaRPr b="0" i="0" sz="3750" u="none" cap="none" strike="noStrike">
              <a:solidFill>
                <a:srgbClr val="0C0C0C"/>
              </a:solidFill>
              <a:latin typeface="Twentieth Century"/>
              <a:ea typeface="Twentieth Century"/>
              <a:cs typeface="Twentieth Century"/>
              <a:sym typeface="Twentieth Century"/>
            </a:endParaRPr>
          </a:p>
        </p:txBody>
      </p:sp>
      <p:grpSp>
        <p:nvGrpSpPr>
          <p:cNvPr id="134" name="Google Shape;134;p4"/>
          <p:cNvGrpSpPr/>
          <p:nvPr/>
        </p:nvGrpSpPr>
        <p:grpSpPr>
          <a:xfrm>
            <a:off x="965742" y="2751261"/>
            <a:ext cx="1589384" cy="337105"/>
            <a:chOff x="714539" y="3321960"/>
            <a:chExt cx="2119179" cy="449474"/>
          </a:xfrm>
        </p:grpSpPr>
        <p:sp>
          <p:nvSpPr>
            <p:cNvPr id="135" name="Google Shape;135;p4"/>
            <p:cNvSpPr txBox="1"/>
            <p:nvPr/>
          </p:nvSpPr>
          <p:spPr>
            <a:xfrm>
              <a:off x="1272214" y="3321960"/>
              <a:ext cx="1561504" cy="33855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wentieth Century"/>
                  <a:ea typeface="Twentieth Century"/>
                  <a:cs typeface="Twentieth Century"/>
                  <a:sym typeface="Twentieth Century"/>
                </a:rPr>
                <a:t>Models</a:t>
              </a:r>
              <a:endParaRPr b="1" i="0" sz="1800" u="none" cap="none" strike="noStrike">
                <a:solidFill>
                  <a:schemeClr val="dk1"/>
                </a:solidFill>
                <a:latin typeface="Twentieth Century"/>
                <a:ea typeface="Twentieth Century"/>
                <a:cs typeface="Twentieth Century"/>
                <a:sym typeface="Twentieth Century"/>
              </a:endParaRPr>
            </a:p>
          </p:txBody>
        </p:sp>
        <p:sp>
          <p:nvSpPr>
            <p:cNvPr id="136" name="Google Shape;136;p4"/>
            <p:cNvSpPr/>
            <p:nvPr/>
          </p:nvSpPr>
          <p:spPr>
            <a:xfrm>
              <a:off x="714539" y="3360272"/>
              <a:ext cx="427037" cy="411162"/>
            </a:xfrm>
            <a:prstGeom prst="ellipse">
              <a:avLst/>
            </a:prstGeom>
            <a:solidFill>
              <a:srgbClr val="002060"/>
            </a:solidFill>
            <a:ln cap="flat" cmpd="sng" w="12700">
              <a:solidFill>
                <a:srgbClr val="00206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2</a:t>
              </a:r>
              <a:endParaRPr b="0" i="0" sz="1400" u="none" cap="none" strike="noStrike">
                <a:solidFill>
                  <a:schemeClr val="lt1"/>
                </a:solidFill>
                <a:latin typeface="Calibri"/>
                <a:ea typeface="Calibri"/>
                <a:cs typeface="Calibri"/>
                <a:sym typeface="Calibri"/>
              </a:endParaRPr>
            </a:p>
          </p:txBody>
        </p:sp>
      </p:grpSp>
      <p:grpSp>
        <p:nvGrpSpPr>
          <p:cNvPr id="137" name="Google Shape;137;p4"/>
          <p:cNvGrpSpPr/>
          <p:nvPr/>
        </p:nvGrpSpPr>
        <p:grpSpPr>
          <a:xfrm>
            <a:off x="979711" y="4011329"/>
            <a:ext cx="1819237" cy="326410"/>
            <a:chOff x="698582" y="3520785"/>
            <a:chExt cx="2425649" cy="435215"/>
          </a:xfrm>
        </p:grpSpPr>
        <p:sp>
          <p:nvSpPr>
            <p:cNvPr id="138" name="Google Shape;138;p4"/>
            <p:cNvSpPr txBox="1"/>
            <p:nvPr/>
          </p:nvSpPr>
          <p:spPr>
            <a:xfrm>
              <a:off x="1250383" y="3520785"/>
              <a:ext cx="1873848" cy="33855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wentieth Century"/>
                  <a:ea typeface="Twentieth Century"/>
                  <a:cs typeface="Twentieth Century"/>
                  <a:sym typeface="Twentieth Century"/>
                </a:rPr>
                <a:t>Outcome</a:t>
              </a:r>
              <a:endParaRPr b="1" i="0" sz="1200" u="none" cap="none" strike="noStrike">
                <a:solidFill>
                  <a:schemeClr val="dk1"/>
                </a:solidFill>
                <a:latin typeface="Calibri"/>
                <a:ea typeface="Calibri"/>
                <a:cs typeface="Calibri"/>
                <a:sym typeface="Calibri"/>
              </a:endParaRPr>
            </a:p>
          </p:txBody>
        </p:sp>
        <p:sp>
          <p:nvSpPr>
            <p:cNvPr id="139" name="Google Shape;139;p4"/>
            <p:cNvSpPr/>
            <p:nvPr/>
          </p:nvSpPr>
          <p:spPr>
            <a:xfrm>
              <a:off x="698582" y="3544838"/>
              <a:ext cx="427037" cy="411162"/>
            </a:xfrm>
            <a:prstGeom prst="ellipse">
              <a:avLst/>
            </a:prstGeom>
            <a:solidFill>
              <a:srgbClr val="002060"/>
            </a:solidFill>
            <a:ln cap="flat" cmpd="sng" w="12700">
              <a:solidFill>
                <a:srgbClr val="00206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alibri"/>
                  <a:ea typeface="Calibri"/>
                  <a:cs typeface="Calibri"/>
                  <a:sym typeface="Calibri"/>
                </a:rPr>
                <a:t>3</a:t>
              </a:r>
              <a:endParaRPr b="0" i="0" sz="1400" u="none" cap="none" strike="noStrike">
                <a:solidFill>
                  <a:schemeClr val="lt1"/>
                </a:solidFill>
                <a:latin typeface="Calibri"/>
                <a:ea typeface="Calibri"/>
                <a:cs typeface="Calibri"/>
                <a:sym typeface="Calibri"/>
              </a:endParaRPr>
            </a:p>
          </p:txBody>
        </p:sp>
      </p:grpSp>
      <p:sp>
        <p:nvSpPr>
          <p:cNvPr id="140" name="Google Shape;140;p4"/>
          <p:cNvSpPr/>
          <p:nvPr/>
        </p:nvSpPr>
        <p:spPr>
          <a:xfrm>
            <a:off x="2328138" y="1831041"/>
            <a:ext cx="4444966" cy="27699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wentieth Century"/>
                <a:ea typeface="Twentieth Century"/>
                <a:cs typeface="Twentieth Century"/>
                <a:sym typeface="Twentieth Century"/>
              </a:rPr>
              <a:t>Predict used car prices based on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wentieth Century"/>
                <a:ea typeface="Twentieth Century"/>
                <a:cs typeface="Twentieth Century"/>
                <a:sym typeface="Twentieth Century"/>
              </a:rPr>
              <a:t>various features </a:t>
            </a:r>
            <a:endParaRPr b="0" i="0" sz="1800" u="none" cap="none" strike="noStrike">
              <a:solidFill>
                <a:schemeClr val="dk1"/>
              </a:solidFill>
              <a:latin typeface="Twentieth Century"/>
              <a:ea typeface="Twentieth Century"/>
              <a:cs typeface="Twentieth Century"/>
              <a:sym typeface="Twentieth Century"/>
            </a:endParaRPr>
          </a:p>
        </p:txBody>
      </p:sp>
      <p:sp>
        <p:nvSpPr>
          <p:cNvPr id="141" name="Google Shape;141;p4"/>
          <p:cNvSpPr/>
          <p:nvPr/>
        </p:nvSpPr>
        <p:spPr>
          <a:xfrm>
            <a:off x="4868943" y="2058984"/>
            <a:ext cx="308100" cy="1747072"/>
          </a:xfrm>
          <a:prstGeom prst="leftBrace">
            <a:avLst>
              <a:gd fmla="val 8333" name="adj1"/>
              <a:gd fmla="val 50000" name="adj2"/>
            </a:avLst>
          </a:prstGeom>
          <a:noFill/>
          <a:ln cap="flat" cmpd="sng" w="22225">
            <a:solidFill>
              <a:srgbClr val="00206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142" name="Google Shape;142;p4"/>
          <p:cNvSpPr/>
          <p:nvPr/>
        </p:nvSpPr>
        <p:spPr>
          <a:xfrm>
            <a:off x="2328138" y="2736937"/>
            <a:ext cx="22521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wentieth Century"/>
                <a:ea typeface="Twentieth Century"/>
                <a:cs typeface="Twentieth Century"/>
                <a:sym typeface="Twentieth Century"/>
              </a:rPr>
              <a:t>5 Machine Learning Models</a:t>
            </a:r>
            <a:endParaRPr b="0" i="0" sz="1800" u="none" cap="none" strike="noStrike">
              <a:solidFill>
                <a:schemeClr val="dk1"/>
              </a:solidFill>
              <a:latin typeface="Twentieth Century"/>
              <a:ea typeface="Twentieth Century"/>
              <a:cs typeface="Twentieth Century"/>
              <a:sym typeface="Twentieth Century"/>
            </a:endParaRPr>
          </a:p>
        </p:txBody>
      </p:sp>
      <p:sp>
        <p:nvSpPr>
          <p:cNvPr id="143" name="Google Shape;143;p4"/>
          <p:cNvSpPr/>
          <p:nvPr/>
        </p:nvSpPr>
        <p:spPr>
          <a:xfrm>
            <a:off x="5251963" y="2403710"/>
            <a:ext cx="1700100" cy="253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wentieth Century"/>
                <a:ea typeface="Twentieth Century"/>
                <a:cs typeface="Twentieth Century"/>
                <a:sym typeface="Twentieth Century"/>
              </a:rPr>
              <a:t>Decision Trees</a:t>
            </a:r>
            <a:endParaRPr b="0" i="0" sz="1100" u="none" cap="none" strike="noStrike">
              <a:solidFill>
                <a:srgbClr val="000000"/>
              </a:solidFill>
              <a:latin typeface="Twentieth Century"/>
              <a:ea typeface="Twentieth Century"/>
              <a:cs typeface="Twentieth Century"/>
              <a:sym typeface="Twentieth Century"/>
            </a:endParaRPr>
          </a:p>
        </p:txBody>
      </p:sp>
      <p:sp>
        <p:nvSpPr>
          <p:cNvPr id="144" name="Google Shape;144;p4"/>
          <p:cNvSpPr/>
          <p:nvPr/>
        </p:nvSpPr>
        <p:spPr>
          <a:xfrm>
            <a:off x="5251963" y="1978376"/>
            <a:ext cx="1475400" cy="253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wentieth Century"/>
                <a:ea typeface="Twentieth Century"/>
                <a:cs typeface="Twentieth Century"/>
                <a:sym typeface="Twentieth Century"/>
              </a:rPr>
              <a:t>Linear Regression</a:t>
            </a:r>
            <a:endParaRPr b="0" i="0" sz="1100" u="none" cap="none" strike="noStrike">
              <a:solidFill>
                <a:srgbClr val="000000"/>
              </a:solidFill>
              <a:latin typeface="Twentieth Century"/>
              <a:ea typeface="Twentieth Century"/>
              <a:cs typeface="Twentieth Century"/>
              <a:sym typeface="Twentieth Century"/>
            </a:endParaRPr>
          </a:p>
        </p:txBody>
      </p:sp>
      <p:sp>
        <p:nvSpPr>
          <p:cNvPr id="145" name="Google Shape;145;p4"/>
          <p:cNvSpPr/>
          <p:nvPr/>
        </p:nvSpPr>
        <p:spPr>
          <a:xfrm>
            <a:off x="5251963" y="2805620"/>
            <a:ext cx="1195200" cy="253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wentieth Century"/>
                <a:ea typeface="Twentieth Century"/>
                <a:cs typeface="Twentieth Century"/>
                <a:sym typeface="Twentieth Century"/>
              </a:rPr>
              <a:t>Random Forest</a:t>
            </a:r>
            <a:endParaRPr b="0" i="0" sz="1100" u="none" cap="none" strike="noStrike">
              <a:solidFill>
                <a:srgbClr val="000000"/>
              </a:solidFill>
              <a:latin typeface="Twentieth Century"/>
              <a:ea typeface="Twentieth Century"/>
              <a:cs typeface="Twentieth Century"/>
              <a:sym typeface="Twentieth Century"/>
            </a:endParaRPr>
          </a:p>
        </p:txBody>
      </p:sp>
      <p:sp>
        <p:nvSpPr>
          <p:cNvPr id="146" name="Google Shape;146;p4"/>
          <p:cNvSpPr/>
          <p:nvPr/>
        </p:nvSpPr>
        <p:spPr>
          <a:xfrm>
            <a:off x="2328138" y="4039716"/>
            <a:ext cx="3005871" cy="276999"/>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wentieth Century"/>
                <a:ea typeface="Twentieth Century"/>
                <a:cs typeface="Twentieth Century"/>
                <a:sym typeface="Twentieth Century"/>
              </a:rPr>
              <a:t>Predicted Used Car Prices</a:t>
            </a:r>
            <a:endParaRPr b="0" i="0" sz="1800" u="none" cap="none" strike="noStrike">
              <a:solidFill>
                <a:schemeClr val="dk1"/>
              </a:solidFill>
              <a:latin typeface="Twentieth Century"/>
              <a:ea typeface="Twentieth Century"/>
              <a:cs typeface="Twentieth Century"/>
              <a:sym typeface="Twentieth Century"/>
            </a:endParaRPr>
          </a:p>
        </p:txBody>
      </p:sp>
      <p:sp>
        <p:nvSpPr>
          <p:cNvPr id="147" name="Google Shape;147;p4"/>
          <p:cNvSpPr/>
          <p:nvPr/>
        </p:nvSpPr>
        <p:spPr>
          <a:xfrm>
            <a:off x="5247339" y="3235896"/>
            <a:ext cx="1700100" cy="253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wentieth Century"/>
                <a:ea typeface="Twentieth Century"/>
                <a:cs typeface="Twentieth Century"/>
                <a:sym typeface="Twentieth Century"/>
              </a:rPr>
              <a:t>Gradient boosting</a:t>
            </a:r>
            <a:endParaRPr b="0" i="0" sz="1100" u="none" cap="none" strike="noStrike">
              <a:solidFill>
                <a:srgbClr val="000000"/>
              </a:solidFill>
              <a:latin typeface="Twentieth Century"/>
              <a:ea typeface="Twentieth Century"/>
              <a:cs typeface="Twentieth Century"/>
              <a:sym typeface="Twentieth Century"/>
            </a:endParaRPr>
          </a:p>
        </p:txBody>
      </p:sp>
      <p:sp>
        <p:nvSpPr>
          <p:cNvPr id="148" name="Google Shape;148;p4"/>
          <p:cNvSpPr/>
          <p:nvPr/>
        </p:nvSpPr>
        <p:spPr>
          <a:xfrm>
            <a:off x="5247339" y="3637806"/>
            <a:ext cx="1195200" cy="253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wentieth Century"/>
                <a:ea typeface="Twentieth Century"/>
                <a:cs typeface="Twentieth Century"/>
                <a:sym typeface="Twentieth Century"/>
              </a:rPr>
              <a:t>XGBoost</a:t>
            </a:r>
            <a:endParaRPr b="0" i="0" sz="1100" u="none" cap="none" strike="noStrike">
              <a:solidFill>
                <a:srgbClr val="000000"/>
              </a:solidFill>
              <a:latin typeface="Twentieth Century"/>
              <a:ea typeface="Twentieth Century"/>
              <a:cs typeface="Twentieth Century"/>
              <a:sym typeface="Twentieth Century"/>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5"/>
          <p:cNvSpPr txBox="1"/>
          <p:nvPr/>
        </p:nvSpPr>
        <p:spPr>
          <a:xfrm>
            <a:off x="768096" y="438912"/>
            <a:ext cx="4550113" cy="1124712"/>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600"/>
              </a:spcAft>
              <a:buNone/>
            </a:pPr>
            <a:r>
              <a:rPr b="0" i="0" lang="en-US" sz="5000" u="none" cap="none" strike="noStrike">
                <a:solidFill>
                  <a:srgbClr val="0C0C0C"/>
                </a:solidFill>
                <a:latin typeface="Twentieth Century"/>
                <a:ea typeface="Twentieth Century"/>
                <a:cs typeface="Twentieth Century"/>
                <a:sym typeface="Twentieth Century"/>
              </a:rPr>
              <a:t>DATASET </a:t>
            </a:r>
            <a:endParaRPr b="0" i="0" sz="5000" u="none" cap="none" strike="noStrike">
              <a:solidFill>
                <a:srgbClr val="0C0C0C"/>
              </a:solidFill>
              <a:latin typeface="Twentieth Century"/>
              <a:ea typeface="Twentieth Century"/>
              <a:cs typeface="Twentieth Century"/>
              <a:sym typeface="Twentieth Century"/>
            </a:endParaRPr>
          </a:p>
        </p:txBody>
      </p:sp>
      <p:sp>
        <p:nvSpPr>
          <p:cNvPr id="154" name="Google Shape;154;p5"/>
          <p:cNvSpPr txBox="1"/>
          <p:nvPr>
            <p:ph idx="1" type="body"/>
          </p:nvPr>
        </p:nvSpPr>
        <p:spPr>
          <a:xfrm>
            <a:off x="768095" y="1828800"/>
            <a:ext cx="4550113" cy="3029930"/>
          </a:xfrm>
          <a:prstGeom prst="rect">
            <a:avLst/>
          </a:prstGeom>
          <a:noFill/>
          <a:ln>
            <a:noFill/>
          </a:ln>
        </p:spPr>
        <p:txBody>
          <a:bodyPr anchorCtr="0" anchor="t" bIns="45700" lIns="45700" spcFirstLastPara="1" rIns="45700" wrap="square" tIns="45700">
            <a:normAutofit fontScale="92500"/>
          </a:bodyPr>
          <a:lstStyle/>
          <a:p>
            <a:pPr indent="0" lvl="0" marL="0" marR="0" rtl="0" algn="l">
              <a:lnSpc>
                <a:spcPct val="90000"/>
              </a:lnSpc>
              <a:spcBef>
                <a:spcPts val="0"/>
              </a:spcBef>
              <a:spcAft>
                <a:spcPts val="0"/>
              </a:spcAft>
              <a:buSzPct val="96969"/>
              <a:buNone/>
            </a:pPr>
            <a:r>
              <a:rPr lang="en-US"/>
              <a:t>The dataset is from Kaggle by Austin Reese. </a:t>
            </a:r>
            <a:endParaRPr/>
          </a:p>
          <a:p>
            <a:pPr indent="0" lvl="0" marL="0" marR="0" rtl="0" algn="l">
              <a:lnSpc>
                <a:spcPct val="90000"/>
              </a:lnSpc>
              <a:spcBef>
                <a:spcPts val="1050"/>
              </a:spcBef>
              <a:spcAft>
                <a:spcPts val="0"/>
              </a:spcAft>
              <a:buSzPct val="96969"/>
              <a:buNone/>
            </a:pPr>
            <a:r>
              <a:rPr lang="en-US"/>
              <a:t>This data is scrapped from craigslist which has the world’s largest collection of used vehicles for sale. </a:t>
            </a:r>
            <a:endParaRPr/>
          </a:p>
          <a:p>
            <a:pPr indent="0" lvl="0" marL="0" marR="0" rtl="0" algn="l">
              <a:lnSpc>
                <a:spcPct val="90000"/>
              </a:lnSpc>
              <a:spcBef>
                <a:spcPts val="1050"/>
              </a:spcBef>
              <a:spcAft>
                <a:spcPts val="0"/>
              </a:spcAft>
              <a:buSzPct val="96969"/>
              <a:buNone/>
            </a:pPr>
            <a:r>
              <a:rPr lang="en-US"/>
              <a:t>It contains most recent relevant information from Craigslist including columns like price, condition, manufacturer, type and 23 other features provided in the site. </a:t>
            </a:r>
            <a:endParaRPr/>
          </a:p>
          <a:p>
            <a:pPr indent="0" lvl="0" marL="0" marR="0" rtl="0" algn="l">
              <a:lnSpc>
                <a:spcPct val="90000"/>
              </a:lnSpc>
              <a:spcBef>
                <a:spcPts val="1050"/>
              </a:spcBef>
              <a:spcAft>
                <a:spcPts val="0"/>
              </a:spcAft>
              <a:buSzPct val="96969"/>
              <a:buNone/>
            </a:pPr>
            <a:r>
              <a:rPr lang="en-US"/>
              <a:t>Data size is 1.45 GB consisting of more than 400,000 samples. </a:t>
            </a:r>
            <a:endParaRPr/>
          </a:p>
          <a:p>
            <a:pPr indent="0" lvl="0" marL="0" rtl="0" algn="l">
              <a:lnSpc>
                <a:spcPct val="90000"/>
              </a:lnSpc>
              <a:spcBef>
                <a:spcPts val="1050"/>
              </a:spcBef>
              <a:spcAft>
                <a:spcPts val="0"/>
              </a:spcAft>
              <a:buSzPct val="96969"/>
              <a:buNone/>
            </a:pPr>
            <a:r>
              <a:rPr lang="en-US"/>
              <a:t>Data Source link: </a:t>
            </a:r>
            <a:r>
              <a:rPr lang="en-US" u="sng">
                <a:solidFill>
                  <a:schemeClr val="hlink"/>
                </a:solidFill>
                <a:hlinkClick r:id="rId3"/>
              </a:rPr>
              <a:t>https://www.kaggle.com/austinreese/craigslist-carstrucks-data</a:t>
            </a:r>
            <a:r>
              <a:rPr lang="en-US"/>
              <a:t>  </a:t>
            </a:r>
            <a:endParaRPr/>
          </a:p>
        </p:txBody>
      </p:sp>
      <p:pic>
        <p:nvPicPr>
          <p:cNvPr id="155" name="Google Shape;155;p5"/>
          <p:cNvPicPr preferRelativeResize="0"/>
          <p:nvPr/>
        </p:nvPicPr>
        <p:blipFill rotWithShape="1">
          <a:blip r:embed="rId4">
            <a:alphaModFix/>
          </a:blip>
          <a:srcRect b="3" l="11881" r="23510" t="0"/>
          <a:stretch/>
        </p:blipFill>
        <p:spPr>
          <a:xfrm>
            <a:off x="5664199" y="10"/>
            <a:ext cx="3479800" cy="514349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06b27ca6cd_0_5"/>
          <p:cNvSpPr/>
          <p:nvPr>
            <p:ph idx="2" type="pic"/>
          </p:nvPr>
        </p:nvSpPr>
        <p:spPr>
          <a:xfrm>
            <a:off x="0" y="0"/>
            <a:ext cx="9144000" cy="5143500"/>
          </a:xfrm>
          <a:prstGeom prst="rect">
            <a:avLst/>
          </a:prstGeom>
        </p:spPr>
      </p:sp>
      <p:pic>
        <p:nvPicPr>
          <p:cNvPr id="161" name="Google Shape;161;g106b27ca6cd_0_5"/>
          <p:cNvPicPr preferRelativeResize="0"/>
          <p:nvPr/>
        </p:nvPicPr>
        <p:blipFill>
          <a:blip r:embed="rId3">
            <a:alphaModFix/>
          </a:blip>
          <a:stretch>
            <a:fillRect/>
          </a:stretch>
        </p:blipFill>
        <p:spPr>
          <a:xfrm>
            <a:off x="523875" y="1171575"/>
            <a:ext cx="8096250" cy="2800350"/>
          </a:xfrm>
          <a:prstGeom prst="rect">
            <a:avLst/>
          </a:prstGeom>
          <a:noFill/>
          <a:ln>
            <a:noFill/>
          </a:ln>
        </p:spPr>
      </p:pic>
      <p:sp>
        <p:nvSpPr>
          <p:cNvPr id="162" name="Google Shape;162;g106b27ca6cd_0_5"/>
          <p:cNvSpPr txBox="1"/>
          <p:nvPr>
            <p:ph idx="4294967295" type="title"/>
          </p:nvPr>
        </p:nvSpPr>
        <p:spPr>
          <a:xfrm>
            <a:off x="1623050" y="276400"/>
            <a:ext cx="6161700" cy="895200"/>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rgbClr val="0C0C0C"/>
              </a:buClr>
              <a:buSzPts val="3700"/>
              <a:buFont typeface="Twentieth Century"/>
              <a:buNone/>
            </a:pPr>
            <a:r>
              <a:rPr lang="en-US"/>
              <a:t>ML 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7"/>
          <p:cNvSpPr txBox="1"/>
          <p:nvPr>
            <p:ph type="title"/>
          </p:nvPr>
        </p:nvSpPr>
        <p:spPr>
          <a:xfrm>
            <a:off x="768096" y="438912"/>
            <a:ext cx="4956509"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SOFTWARE AND LIBRARIES USED</a:t>
            </a:r>
            <a:endParaRPr/>
          </a:p>
        </p:txBody>
      </p:sp>
      <p:sp>
        <p:nvSpPr>
          <p:cNvPr id="168" name="Google Shape;168;p7"/>
          <p:cNvSpPr txBox="1"/>
          <p:nvPr>
            <p:ph idx="1" type="body"/>
          </p:nvPr>
        </p:nvSpPr>
        <p:spPr>
          <a:xfrm>
            <a:off x="768096" y="1714500"/>
            <a:ext cx="4426545" cy="3280122"/>
          </a:xfrm>
          <a:prstGeom prst="rect">
            <a:avLst/>
          </a:prstGeom>
          <a:noFill/>
          <a:ln>
            <a:noFill/>
          </a:ln>
        </p:spPr>
        <p:txBody>
          <a:bodyPr anchorCtr="0" anchor="t" bIns="45700" lIns="45700" spcFirstLastPara="1" rIns="45700" wrap="square" tIns="45700">
            <a:normAutofit/>
          </a:bodyPr>
          <a:lstStyle/>
          <a:p>
            <a:pPr indent="-114300" lvl="0" marL="68580" rtl="0" algn="l">
              <a:lnSpc>
                <a:spcPct val="90000"/>
              </a:lnSpc>
              <a:spcBef>
                <a:spcPts val="0"/>
              </a:spcBef>
              <a:spcAft>
                <a:spcPts val="0"/>
              </a:spcAft>
              <a:buSzPts val="1800"/>
              <a:buChar char=" "/>
            </a:pPr>
            <a:r>
              <a:rPr b="1" lang="en-US" sz="1800" u="sng"/>
              <a:t>Software</a:t>
            </a:r>
            <a:r>
              <a:rPr lang="en-US" sz="1800" u="sng"/>
              <a:t> </a:t>
            </a:r>
            <a:endParaRPr/>
          </a:p>
          <a:p>
            <a:pPr indent="-102870" lvl="1" marL="198882" rtl="0" algn="l">
              <a:lnSpc>
                <a:spcPct val="90000"/>
              </a:lnSpc>
              <a:spcBef>
                <a:spcPts val="300"/>
              </a:spcBef>
              <a:spcAft>
                <a:spcPts val="0"/>
              </a:spcAft>
              <a:buSzPts val="1400"/>
              <a:buChar char="🢝"/>
            </a:pPr>
            <a:r>
              <a:rPr lang="en-US" sz="1400"/>
              <a:t>Jupyter Notebook</a:t>
            </a:r>
            <a:endParaRPr/>
          </a:p>
          <a:p>
            <a:pPr indent="0" lvl="1" marL="96012" rtl="0" algn="l">
              <a:lnSpc>
                <a:spcPct val="90000"/>
              </a:lnSpc>
              <a:spcBef>
                <a:spcPts val="450"/>
              </a:spcBef>
              <a:spcAft>
                <a:spcPts val="0"/>
              </a:spcAft>
              <a:buSzPts val="1400"/>
              <a:buNone/>
            </a:pPr>
            <a:r>
              <a:t/>
            </a:r>
            <a:endParaRPr sz="1400"/>
          </a:p>
          <a:p>
            <a:pPr indent="-114300" lvl="0" marL="68580" rtl="0" algn="l">
              <a:lnSpc>
                <a:spcPct val="90000"/>
              </a:lnSpc>
              <a:spcBef>
                <a:spcPts val="1200"/>
              </a:spcBef>
              <a:spcAft>
                <a:spcPts val="0"/>
              </a:spcAft>
              <a:buSzPts val="1800"/>
              <a:buChar char=" "/>
            </a:pPr>
            <a:r>
              <a:rPr b="1" lang="en-US" sz="1800" u="sng"/>
              <a:t>Libraries</a:t>
            </a:r>
            <a:r>
              <a:rPr b="1" lang="en-US" sz="1800"/>
              <a:t> </a:t>
            </a:r>
            <a:endParaRPr/>
          </a:p>
          <a:p>
            <a:pPr indent="-102870" lvl="1" marL="198882" rtl="0" algn="l">
              <a:lnSpc>
                <a:spcPct val="90000"/>
              </a:lnSpc>
              <a:spcBef>
                <a:spcPts val="300"/>
              </a:spcBef>
              <a:spcAft>
                <a:spcPts val="0"/>
              </a:spcAft>
              <a:buSzPts val="1400"/>
              <a:buChar char="🢝"/>
            </a:pPr>
            <a:r>
              <a:rPr b="1" lang="en-US" sz="1400"/>
              <a:t>Data Manipulation &amp; Visualization: </a:t>
            </a:r>
            <a:r>
              <a:rPr lang="en-US" sz="1400"/>
              <a:t>Pandas, Numpy, Matplotlib, Seaborn</a:t>
            </a:r>
            <a:endParaRPr/>
          </a:p>
          <a:p>
            <a:pPr indent="-102870" lvl="1" marL="198882" rtl="0" algn="l">
              <a:lnSpc>
                <a:spcPct val="90000"/>
              </a:lnSpc>
              <a:spcBef>
                <a:spcPts val="450"/>
              </a:spcBef>
              <a:spcAft>
                <a:spcPts val="0"/>
              </a:spcAft>
              <a:buSzPts val="1400"/>
              <a:buChar char="🢝"/>
            </a:pPr>
            <a:r>
              <a:rPr b="1" lang="en-US" sz="1400"/>
              <a:t>Preprocessing: </a:t>
            </a:r>
            <a:r>
              <a:rPr lang="en-US" sz="1400"/>
              <a:t>LabelEncoder</a:t>
            </a:r>
            <a:endParaRPr sz="1400"/>
          </a:p>
          <a:p>
            <a:pPr indent="-102870" lvl="1" marL="198882" rtl="0" algn="l">
              <a:lnSpc>
                <a:spcPct val="90000"/>
              </a:lnSpc>
              <a:spcBef>
                <a:spcPts val="450"/>
              </a:spcBef>
              <a:spcAft>
                <a:spcPts val="0"/>
              </a:spcAft>
              <a:buSzPts val="1400"/>
              <a:buChar char="🢝"/>
            </a:pPr>
            <a:r>
              <a:rPr b="1" lang="en-US" sz="1400"/>
              <a:t>Models:</a:t>
            </a:r>
            <a:r>
              <a:rPr lang="en-US" sz="1400"/>
              <a:t> LinearRegression, DescisionTreeRegressor, RandomForestRegressor, GradientBoostingRegressor, XGBoostRegressor</a:t>
            </a:r>
            <a:endParaRPr sz="1400"/>
          </a:p>
          <a:p>
            <a:pPr indent="-102870" lvl="1" marL="198882" rtl="0" algn="l">
              <a:lnSpc>
                <a:spcPct val="90000"/>
              </a:lnSpc>
              <a:spcBef>
                <a:spcPts val="450"/>
              </a:spcBef>
              <a:spcAft>
                <a:spcPts val="0"/>
              </a:spcAft>
              <a:buSzPts val="1400"/>
              <a:buChar char="🢝"/>
            </a:pPr>
            <a:r>
              <a:rPr b="1" lang="en-US" sz="1400"/>
              <a:t>Evaluation:</a:t>
            </a:r>
            <a:r>
              <a:rPr lang="en-US" sz="1400"/>
              <a:t> Metrics</a:t>
            </a:r>
            <a:endParaRPr/>
          </a:p>
          <a:p>
            <a:pPr indent="-102870" lvl="1" marL="198882" rtl="0" algn="l">
              <a:lnSpc>
                <a:spcPct val="90000"/>
              </a:lnSpc>
              <a:spcBef>
                <a:spcPts val="450"/>
              </a:spcBef>
              <a:spcAft>
                <a:spcPts val="0"/>
              </a:spcAft>
              <a:buSzPts val="1400"/>
              <a:buChar char="🢝"/>
            </a:pPr>
            <a:r>
              <a:rPr b="1" lang="en-US" sz="1400"/>
              <a:t>Data Cleaning:</a:t>
            </a:r>
            <a:r>
              <a:rPr lang="en-US" sz="1400"/>
              <a:t> Missingno</a:t>
            </a:r>
            <a:endParaRPr sz="1400"/>
          </a:p>
          <a:p>
            <a:pPr indent="0" lvl="0" marL="68580" rtl="0" algn="l">
              <a:lnSpc>
                <a:spcPct val="90000"/>
              </a:lnSpc>
              <a:spcBef>
                <a:spcPts val="1200"/>
              </a:spcBef>
              <a:spcAft>
                <a:spcPts val="0"/>
              </a:spcAft>
              <a:buSzPts val="1800"/>
              <a:buNone/>
            </a:pPr>
            <a:r>
              <a:t/>
            </a:r>
            <a:endParaRPr sz="1800"/>
          </a:p>
        </p:txBody>
      </p:sp>
      <p:pic>
        <p:nvPicPr>
          <p:cNvPr descr="Fabric Report Library" id="169" name="Google Shape;169;p7"/>
          <p:cNvPicPr preferRelativeResize="0"/>
          <p:nvPr/>
        </p:nvPicPr>
        <p:blipFill rotWithShape="1">
          <a:blip r:embed="rId3">
            <a:alphaModFix/>
          </a:blip>
          <a:srcRect b="0" l="0" r="0" t="0"/>
          <a:stretch/>
        </p:blipFill>
        <p:spPr>
          <a:xfrm>
            <a:off x="5664200" y="1071880"/>
            <a:ext cx="2999740" cy="29997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8"/>
          <p:cNvSpPr txBox="1"/>
          <p:nvPr>
            <p:ph type="title"/>
          </p:nvPr>
        </p:nvSpPr>
        <p:spPr>
          <a:xfrm>
            <a:off x="768096" y="392808"/>
            <a:ext cx="4649148" cy="112471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EXPLORATORY DATA ANALYSIS</a:t>
            </a:r>
            <a:endParaRPr/>
          </a:p>
        </p:txBody>
      </p:sp>
      <p:sp>
        <p:nvSpPr>
          <p:cNvPr id="175" name="Google Shape;175;p8"/>
          <p:cNvSpPr txBox="1"/>
          <p:nvPr>
            <p:ph idx="1" type="body"/>
          </p:nvPr>
        </p:nvSpPr>
        <p:spPr>
          <a:xfrm>
            <a:off x="768096" y="1951744"/>
            <a:ext cx="7423084" cy="2711695"/>
          </a:xfrm>
          <a:prstGeom prst="rect">
            <a:avLst/>
          </a:prstGeom>
          <a:noFill/>
          <a:ln>
            <a:noFill/>
          </a:ln>
        </p:spPr>
        <p:txBody>
          <a:bodyPr anchorCtr="0" anchor="t" bIns="45700" lIns="45700" spcFirstLastPara="1" rIns="45700" wrap="square" tIns="45700">
            <a:normAutofit/>
          </a:bodyPr>
          <a:lstStyle/>
          <a:p>
            <a:pPr indent="-457200" lvl="0" marL="457200" rtl="0" algn="l">
              <a:lnSpc>
                <a:spcPct val="90000"/>
              </a:lnSpc>
              <a:spcBef>
                <a:spcPts val="0"/>
              </a:spcBef>
              <a:spcAft>
                <a:spcPts val="0"/>
              </a:spcAft>
              <a:buSzPts val="2000"/>
              <a:buFont typeface="Twentieth Century"/>
              <a:buAutoNum type="arabicPeriod"/>
            </a:pPr>
            <a:r>
              <a:rPr lang="en-US" sz="2000">
                <a:latin typeface="Twentieth Century"/>
                <a:ea typeface="Twentieth Century"/>
                <a:cs typeface="Twentieth Century"/>
                <a:sym typeface="Twentieth Century"/>
              </a:rPr>
              <a:t>Removed unnecessary features</a:t>
            </a:r>
            <a:endParaRPr/>
          </a:p>
          <a:p>
            <a:pPr indent="-457200" lvl="0" marL="457200" rtl="0" algn="l">
              <a:lnSpc>
                <a:spcPct val="90000"/>
              </a:lnSpc>
              <a:spcBef>
                <a:spcPts val="1050"/>
              </a:spcBef>
              <a:spcAft>
                <a:spcPts val="0"/>
              </a:spcAft>
              <a:buSzPts val="2000"/>
              <a:buFont typeface="Twentieth Century"/>
              <a:buAutoNum type="arabicPeriod"/>
            </a:pPr>
            <a:r>
              <a:rPr lang="en-US" sz="2000">
                <a:latin typeface="Twentieth Century"/>
                <a:ea typeface="Twentieth Century"/>
                <a:cs typeface="Twentieth Century"/>
                <a:sym typeface="Twentieth Century"/>
              </a:rPr>
              <a:t>Handling Missing Values in the dataset</a:t>
            </a:r>
            <a:endParaRPr/>
          </a:p>
          <a:p>
            <a:pPr indent="-457200" lvl="0" marL="457200" rtl="0" algn="l">
              <a:lnSpc>
                <a:spcPct val="90000"/>
              </a:lnSpc>
              <a:spcBef>
                <a:spcPts val="1050"/>
              </a:spcBef>
              <a:spcAft>
                <a:spcPts val="0"/>
              </a:spcAft>
              <a:buSzPts val="2000"/>
              <a:buFont typeface="Twentieth Century"/>
              <a:buAutoNum type="arabicPeriod"/>
            </a:pPr>
            <a:r>
              <a:rPr lang="en-US" sz="2000">
                <a:latin typeface="Twentieth Century"/>
                <a:ea typeface="Twentieth Century"/>
                <a:cs typeface="Twentieth Century"/>
                <a:sym typeface="Twentieth Century"/>
              </a:rPr>
              <a:t>Relationship between various independent and dependent feature(price)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9"/>
          <p:cNvSpPr txBox="1"/>
          <p:nvPr>
            <p:ph type="title"/>
          </p:nvPr>
        </p:nvSpPr>
        <p:spPr>
          <a:xfrm>
            <a:off x="768100" y="438900"/>
            <a:ext cx="7484400" cy="1124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3700"/>
              <a:buFont typeface="Twentieth Century"/>
              <a:buNone/>
            </a:pPr>
            <a:r>
              <a:rPr lang="en-US"/>
              <a:t>DATA CLEANING &amp; VISUALIZATION</a:t>
            </a:r>
            <a:endParaRPr/>
          </a:p>
        </p:txBody>
      </p:sp>
      <p:pic>
        <p:nvPicPr>
          <p:cNvPr id="181" name="Google Shape;181;p9"/>
          <p:cNvPicPr preferRelativeResize="0"/>
          <p:nvPr/>
        </p:nvPicPr>
        <p:blipFill>
          <a:blip r:embed="rId3">
            <a:alphaModFix/>
          </a:blip>
          <a:stretch>
            <a:fillRect/>
          </a:stretch>
        </p:blipFill>
        <p:spPr>
          <a:xfrm>
            <a:off x="1280150" y="1258725"/>
            <a:ext cx="6255324" cy="3381700"/>
          </a:xfrm>
          <a:prstGeom prst="rect">
            <a:avLst/>
          </a:prstGeom>
          <a:noFill/>
          <a:ln>
            <a:noFill/>
          </a:ln>
        </p:spPr>
      </p:pic>
      <p:pic>
        <p:nvPicPr>
          <p:cNvPr id="182" name="Google Shape;182;p9"/>
          <p:cNvPicPr preferRelativeResize="0"/>
          <p:nvPr/>
        </p:nvPicPr>
        <p:blipFill>
          <a:blip r:embed="rId4">
            <a:alphaModFix/>
          </a:blip>
          <a:stretch>
            <a:fillRect/>
          </a:stretch>
        </p:blipFill>
        <p:spPr>
          <a:xfrm>
            <a:off x="1519150" y="4640425"/>
            <a:ext cx="3709825" cy="24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