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74a075de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74a075de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711cf03f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711cf03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74a075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74a075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74a075d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874a075d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74a075d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74a075d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74a075de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874a075de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11cf03f3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11cf03f3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11cf03f3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711cf03f3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11cf03f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11cf03f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11cf03f3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11cf03f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11cf03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11cf03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711cf03f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711cf03f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711cf03f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711cf03f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49800" y="642900"/>
            <a:ext cx="2444400" cy="2442300"/>
          </a:xfrm>
          <a:prstGeom prst="ellipse">
            <a:avLst/>
          </a:prstGeom>
          <a:solidFill>
            <a:srgbClr val="FFFF00">
              <a:alpha val="3882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514650" y="2058279"/>
            <a:ext cx="2444400" cy="2442300"/>
          </a:xfrm>
          <a:prstGeom prst="ellipse">
            <a:avLst/>
          </a:prstGeom>
          <a:solidFill>
            <a:srgbClr val="FF0000">
              <a:alpha val="3882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84949" y="2058279"/>
            <a:ext cx="2444400" cy="2442300"/>
          </a:xfrm>
          <a:prstGeom prst="ellipse">
            <a:avLst/>
          </a:prstGeom>
          <a:solidFill>
            <a:srgbClr val="00FF72">
              <a:alpha val="3882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767850" y="2969950"/>
            <a:ext cx="14664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Real-time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Batch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Streams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Near-time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021275" y="2969950"/>
            <a:ext cx="17313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Structured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Unstructured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Semi-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structured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838800" y="949175"/>
            <a:ext cx="14664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Terabytes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Tables, files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826500" y="147876"/>
            <a:ext cx="1491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VOLUME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96775" y="3230950"/>
            <a:ext cx="1560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VELOCITY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629350" y="3230950"/>
            <a:ext cx="1183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VARIETY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548275" y="1115800"/>
            <a:ext cx="1560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BIG DATA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flipH="1">
            <a:off x="4559700" y="1454175"/>
            <a:ext cx="2218200" cy="135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235950" y="273350"/>
            <a:ext cx="1732800" cy="897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7" name="Google Shape;347;p22"/>
          <p:cNvSpPr txBox="1"/>
          <p:nvPr/>
        </p:nvSpPr>
        <p:spPr>
          <a:xfrm>
            <a:off x="431332" y="388607"/>
            <a:ext cx="1342500" cy="1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WORKER 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5973534" y="338475"/>
            <a:ext cx="120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2233657" y="273350"/>
            <a:ext cx="1732800" cy="897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0" name="Google Shape;350;p22"/>
          <p:cNvSpPr txBox="1"/>
          <p:nvPr/>
        </p:nvSpPr>
        <p:spPr>
          <a:xfrm>
            <a:off x="2429039" y="388607"/>
            <a:ext cx="1342500" cy="1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WORKER 2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4231364" y="273350"/>
            <a:ext cx="1732800" cy="897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2" name="Google Shape;352;p22"/>
          <p:cNvSpPr txBox="1"/>
          <p:nvPr/>
        </p:nvSpPr>
        <p:spPr>
          <a:xfrm>
            <a:off x="4426746" y="388607"/>
            <a:ext cx="1342500" cy="1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WORKER 3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7175250" y="273350"/>
            <a:ext cx="1732800" cy="897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4" name="Google Shape;354;p22"/>
          <p:cNvSpPr txBox="1"/>
          <p:nvPr/>
        </p:nvSpPr>
        <p:spPr>
          <a:xfrm>
            <a:off x="7370632" y="388607"/>
            <a:ext cx="1342500" cy="10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WORKER 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567450" y="649793"/>
            <a:ext cx="1055400" cy="3303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574219" y="649793"/>
            <a:ext cx="1055400" cy="3303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4580988" y="649793"/>
            <a:ext cx="1055400" cy="3303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7521150" y="649793"/>
            <a:ext cx="1055400" cy="3303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n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444375" y="1577050"/>
            <a:ext cx="329100" cy="329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773475" y="1577050"/>
            <a:ext cx="329100" cy="329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1102575" y="1577050"/>
            <a:ext cx="329100" cy="3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1431675" y="1577050"/>
            <a:ext cx="329100" cy="329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2443725" y="1577050"/>
            <a:ext cx="329100" cy="329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2772825" y="1577050"/>
            <a:ext cx="329100" cy="329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3101925" y="1577050"/>
            <a:ext cx="329100" cy="3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3431025" y="1577050"/>
            <a:ext cx="329100" cy="329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4450500" y="1577050"/>
            <a:ext cx="329100" cy="329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4779600" y="1577050"/>
            <a:ext cx="329100" cy="329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5108700" y="1577050"/>
            <a:ext cx="329100" cy="3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5437800" y="1577050"/>
            <a:ext cx="329100" cy="329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7383450" y="1577050"/>
            <a:ext cx="329100" cy="329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7712550" y="1577050"/>
            <a:ext cx="329100" cy="329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8041650" y="1577050"/>
            <a:ext cx="329100" cy="3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8370750" y="1577050"/>
            <a:ext cx="329100" cy="329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2"/>
          <p:cNvSpPr/>
          <p:nvPr/>
        </p:nvSpPr>
        <p:spPr>
          <a:xfrm rot="5400000">
            <a:off x="798750" y="1185600"/>
            <a:ext cx="592800" cy="181800"/>
          </a:xfrm>
          <a:prstGeom prst="rightArrow">
            <a:avLst>
              <a:gd fmla="val 50000" name="adj1"/>
              <a:gd fmla="val 61014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 rot="5400000">
            <a:off x="2803663" y="1185600"/>
            <a:ext cx="592800" cy="181800"/>
          </a:xfrm>
          <a:prstGeom prst="rightArrow">
            <a:avLst>
              <a:gd fmla="val 50000" name="adj1"/>
              <a:gd fmla="val 61014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 rot="5400000">
            <a:off x="4808550" y="1185600"/>
            <a:ext cx="592800" cy="181800"/>
          </a:xfrm>
          <a:prstGeom prst="rightArrow">
            <a:avLst>
              <a:gd fmla="val 50000" name="adj1"/>
              <a:gd fmla="val 61014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 rot="5400000">
            <a:off x="7752450" y="1185600"/>
            <a:ext cx="592800" cy="181800"/>
          </a:xfrm>
          <a:prstGeom prst="rightArrow">
            <a:avLst>
              <a:gd fmla="val 50000" name="adj1"/>
              <a:gd fmla="val 61014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1109850" y="1209000"/>
            <a:ext cx="913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local gradient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3114775" y="1209000"/>
            <a:ext cx="913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local gradient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119650" y="1209000"/>
            <a:ext cx="913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local gradient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8063550" y="1209000"/>
            <a:ext cx="913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local gradient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122250" y="2252900"/>
            <a:ext cx="8899500" cy="276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236175" y="2410050"/>
            <a:ext cx="1732800" cy="2075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5" name="Google Shape;385;p22"/>
          <p:cNvSpPr txBox="1"/>
          <p:nvPr/>
        </p:nvSpPr>
        <p:spPr>
          <a:xfrm>
            <a:off x="731550" y="4085622"/>
            <a:ext cx="727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2235525" y="2410050"/>
            <a:ext cx="1732800" cy="2075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7" name="Google Shape;387;p22"/>
          <p:cNvSpPr txBox="1"/>
          <p:nvPr/>
        </p:nvSpPr>
        <p:spPr>
          <a:xfrm>
            <a:off x="2730900" y="4085622"/>
            <a:ext cx="727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4242300" y="2410050"/>
            <a:ext cx="1732800" cy="2075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9" name="Google Shape;389;p22"/>
          <p:cNvSpPr txBox="1"/>
          <p:nvPr/>
        </p:nvSpPr>
        <p:spPr>
          <a:xfrm>
            <a:off x="4737675" y="4085622"/>
            <a:ext cx="727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7175250" y="2410050"/>
            <a:ext cx="1732800" cy="2075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1" name="Google Shape;391;p22"/>
          <p:cNvSpPr txBox="1"/>
          <p:nvPr/>
        </p:nvSpPr>
        <p:spPr>
          <a:xfrm>
            <a:off x="7670625" y="4085622"/>
            <a:ext cx="727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n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2692650" y="4616000"/>
            <a:ext cx="3758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PARAMETER SYNCHRONIZATION JOB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5973534" y="2571750"/>
            <a:ext cx="120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930600" y="2810225"/>
            <a:ext cx="329100" cy="329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7869675" y="2810225"/>
            <a:ext cx="329100" cy="329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2941088" y="2810225"/>
            <a:ext cx="329100" cy="329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4933213" y="2810213"/>
            <a:ext cx="329100" cy="32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937913" y="3622100"/>
            <a:ext cx="329100" cy="32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7876988" y="3622100"/>
            <a:ext cx="329100" cy="32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2948400" y="3622100"/>
            <a:ext cx="329100" cy="32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4940525" y="3622088"/>
            <a:ext cx="329100" cy="32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22"/>
          <p:cNvCxnSpPr>
            <a:stCxn id="359" idx="2"/>
            <a:endCxn id="394" idx="0"/>
          </p:cNvCxnSpPr>
          <p:nvPr/>
        </p:nvCxnSpPr>
        <p:spPr>
          <a:xfrm>
            <a:off x="608925" y="1906150"/>
            <a:ext cx="486300" cy="904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3" name="Google Shape;403;p22"/>
          <p:cNvCxnSpPr>
            <a:stCxn id="363" idx="2"/>
            <a:endCxn id="394" idx="0"/>
          </p:cNvCxnSpPr>
          <p:nvPr/>
        </p:nvCxnSpPr>
        <p:spPr>
          <a:xfrm flipH="1">
            <a:off x="1095075" y="1906150"/>
            <a:ext cx="1513200" cy="904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4" name="Google Shape;404;p22"/>
          <p:cNvCxnSpPr>
            <a:stCxn id="367" idx="2"/>
            <a:endCxn id="394" idx="0"/>
          </p:cNvCxnSpPr>
          <p:nvPr/>
        </p:nvCxnSpPr>
        <p:spPr>
          <a:xfrm flipH="1">
            <a:off x="1095150" y="1906150"/>
            <a:ext cx="3519900" cy="904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5" name="Google Shape;405;p22"/>
          <p:cNvCxnSpPr>
            <a:stCxn id="371" idx="2"/>
            <a:endCxn id="394" idx="0"/>
          </p:cNvCxnSpPr>
          <p:nvPr/>
        </p:nvCxnSpPr>
        <p:spPr>
          <a:xfrm flipH="1">
            <a:off x="1095300" y="1906150"/>
            <a:ext cx="6452700" cy="904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" name="Google Shape;406;p22"/>
          <p:cNvCxnSpPr>
            <a:stCxn id="360" idx="2"/>
            <a:endCxn id="396" idx="0"/>
          </p:cNvCxnSpPr>
          <p:nvPr/>
        </p:nvCxnSpPr>
        <p:spPr>
          <a:xfrm>
            <a:off x="938025" y="1906150"/>
            <a:ext cx="2167500" cy="90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7" name="Google Shape;407;p22"/>
          <p:cNvCxnSpPr>
            <a:stCxn id="364" idx="2"/>
            <a:endCxn id="396" idx="0"/>
          </p:cNvCxnSpPr>
          <p:nvPr/>
        </p:nvCxnSpPr>
        <p:spPr>
          <a:xfrm>
            <a:off x="2937375" y="1906150"/>
            <a:ext cx="168300" cy="90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8" name="Google Shape;408;p22"/>
          <p:cNvCxnSpPr>
            <a:stCxn id="368" idx="2"/>
            <a:endCxn id="396" idx="0"/>
          </p:cNvCxnSpPr>
          <p:nvPr/>
        </p:nvCxnSpPr>
        <p:spPr>
          <a:xfrm flipH="1">
            <a:off x="3105750" y="1906150"/>
            <a:ext cx="1838400" cy="90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9" name="Google Shape;409;p22"/>
          <p:cNvCxnSpPr>
            <a:stCxn id="372" idx="2"/>
            <a:endCxn id="396" idx="0"/>
          </p:cNvCxnSpPr>
          <p:nvPr/>
        </p:nvCxnSpPr>
        <p:spPr>
          <a:xfrm flipH="1">
            <a:off x="3105600" y="1906150"/>
            <a:ext cx="4771500" cy="904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0" name="Google Shape;410;p22"/>
          <p:cNvCxnSpPr>
            <a:stCxn id="362" idx="2"/>
            <a:endCxn id="395" idx="0"/>
          </p:cNvCxnSpPr>
          <p:nvPr/>
        </p:nvCxnSpPr>
        <p:spPr>
          <a:xfrm>
            <a:off x="1596225" y="1906150"/>
            <a:ext cx="6438000" cy="904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" name="Google Shape;411;p22"/>
          <p:cNvCxnSpPr>
            <a:stCxn id="366" idx="2"/>
            <a:endCxn id="395" idx="0"/>
          </p:cNvCxnSpPr>
          <p:nvPr/>
        </p:nvCxnSpPr>
        <p:spPr>
          <a:xfrm>
            <a:off x="3595575" y="1906150"/>
            <a:ext cx="4438800" cy="904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2" name="Google Shape;412;p22"/>
          <p:cNvCxnSpPr>
            <a:stCxn id="370" idx="2"/>
            <a:endCxn id="395" idx="0"/>
          </p:cNvCxnSpPr>
          <p:nvPr/>
        </p:nvCxnSpPr>
        <p:spPr>
          <a:xfrm>
            <a:off x="5602350" y="1906150"/>
            <a:ext cx="2431800" cy="904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3" name="Google Shape;413;p22"/>
          <p:cNvCxnSpPr>
            <a:stCxn id="374" idx="2"/>
            <a:endCxn id="395" idx="0"/>
          </p:cNvCxnSpPr>
          <p:nvPr/>
        </p:nvCxnSpPr>
        <p:spPr>
          <a:xfrm flipH="1">
            <a:off x="8034300" y="1906150"/>
            <a:ext cx="501000" cy="904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14" name="Google Shape;4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150" y="2567025"/>
            <a:ext cx="109728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38" y="2528913"/>
            <a:ext cx="109728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150" y="2567013"/>
            <a:ext cx="109728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2"/>
          <p:cNvSpPr txBox="1"/>
          <p:nvPr/>
        </p:nvSpPr>
        <p:spPr>
          <a:xfrm>
            <a:off x="1095300" y="3215550"/>
            <a:ext cx="568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22"/>
          <p:cNvCxnSpPr>
            <a:stCxn id="394" idx="2"/>
            <a:endCxn id="398" idx="0"/>
          </p:cNvCxnSpPr>
          <p:nvPr/>
        </p:nvCxnSpPr>
        <p:spPr>
          <a:xfrm>
            <a:off x="1095150" y="3139325"/>
            <a:ext cx="7200" cy="482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9" name="Google Shape;419;p22"/>
          <p:cNvCxnSpPr>
            <a:stCxn id="396" idx="2"/>
            <a:endCxn id="400" idx="0"/>
          </p:cNvCxnSpPr>
          <p:nvPr/>
        </p:nvCxnSpPr>
        <p:spPr>
          <a:xfrm>
            <a:off x="3105638" y="3139325"/>
            <a:ext cx="7200" cy="482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0" name="Google Shape;420;p22"/>
          <p:cNvCxnSpPr>
            <a:stCxn id="397" idx="2"/>
            <a:endCxn id="401" idx="0"/>
          </p:cNvCxnSpPr>
          <p:nvPr/>
        </p:nvCxnSpPr>
        <p:spPr>
          <a:xfrm>
            <a:off x="5097763" y="3139313"/>
            <a:ext cx="7200" cy="482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1" name="Google Shape;421;p22"/>
          <p:cNvCxnSpPr>
            <a:stCxn id="395" idx="2"/>
            <a:endCxn id="399" idx="0"/>
          </p:cNvCxnSpPr>
          <p:nvPr/>
        </p:nvCxnSpPr>
        <p:spPr>
          <a:xfrm>
            <a:off x="8034225" y="3139325"/>
            <a:ext cx="7200" cy="482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2" name="Google Shape;422;p22"/>
          <p:cNvSpPr txBox="1"/>
          <p:nvPr/>
        </p:nvSpPr>
        <p:spPr>
          <a:xfrm>
            <a:off x="3096538" y="3215563"/>
            <a:ext cx="568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5101500" y="3215550"/>
            <a:ext cx="568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8034225" y="3215563"/>
            <a:ext cx="568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279400" y="2809625"/>
            <a:ext cx="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gradient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2260838" y="2809625"/>
            <a:ext cx="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gradient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4292313" y="2809625"/>
            <a:ext cx="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gradient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7194450" y="2809625"/>
            <a:ext cx="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gradient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279375" y="3621500"/>
            <a:ext cx="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weight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2278725" y="3621550"/>
            <a:ext cx="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weight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4278075" y="3621550"/>
            <a:ext cx="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weight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7194450" y="3621550"/>
            <a:ext cx="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weight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/>
          <p:nvPr/>
        </p:nvSpPr>
        <p:spPr>
          <a:xfrm>
            <a:off x="2477400" y="562313"/>
            <a:ext cx="1303800" cy="69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file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2477400" y="1363613"/>
            <a:ext cx="1303800" cy="693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file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4086000" y="1070663"/>
            <a:ext cx="1124400" cy="4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5362800" y="962963"/>
            <a:ext cx="1303800" cy="693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BigDL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3864700" y="3121863"/>
            <a:ext cx="1566975" cy="1459325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Storage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4237050" y="831413"/>
            <a:ext cx="669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443" name="Google Shape;443;p23"/>
          <p:cNvSpPr/>
          <p:nvPr/>
        </p:nvSpPr>
        <p:spPr>
          <a:xfrm rot="6883911">
            <a:off x="4954515" y="2232817"/>
            <a:ext cx="1358838" cy="47854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5716350" y="2302650"/>
            <a:ext cx="669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 rot="-7316646">
            <a:off x="2854645" y="2493586"/>
            <a:ext cx="1040463" cy="4786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2477400" y="2703063"/>
            <a:ext cx="788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/>
          <p:nvPr/>
        </p:nvSpPr>
        <p:spPr>
          <a:xfrm>
            <a:off x="302638" y="224100"/>
            <a:ext cx="1614300" cy="4695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2" name="Google Shape;452;p24"/>
          <p:cNvSpPr txBox="1"/>
          <p:nvPr/>
        </p:nvSpPr>
        <p:spPr>
          <a:xfrm>
            <a:off x="392938" y="359675"/>
            <a:ext cx="1433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22" y="891283"/>
            <a:ext cx="818740" cy="48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 rotWithShape="1">
          <a:blip r:embed="rId4">
            <a:alphaModFix/>
          </a:blip>
          <a:srcRect b="0" l="12393" r="12356" t="0"/>
          <a:stretch/>
        </p:blipFill>
        <p:spPr>
          <a:xfrm>
            <a:off x="809963" y="2749450"/>
            <a:ext cx="599650" cy="5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11" y="3937783"/>
            <a:ext cx="818749" cy="870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054" y="1478727"/>
            <a:ext cx="981461" cy="48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4"/>
          <p:cNvPicPr preferRelativeResize="0"/>
          <p:nvPr/>
        </p:nvPicPr>
        <p:blipFill rotWithShape="1">
          <a:blip r:embed="rId7">
            <a:alphaModFix/>
          </a:blip>
          <a:srcRect b="6066" l="15226" r="15531" t="8733"/>
          <a:stretch/>
        </p:blipFill>
        <p:spPr>
          <a:xfrm>
            <a:off x="579388" y="2106023"/>
            <a:ext cx="1060795" cy="47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700" y="3479871"/>
            <a:ext cx="1344170" cy="36814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/>
          <p:nvPr/>
        </p:nvSpPr>
        <p:spPr>
          <a:xfrm>
            <a:off x="3220488" y="224088"/>
            <a:ext cx="1433700" cy="870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24"/>
          <p:cNvPicPr preferRelativeResize="0"/>
          <p:nvPr/>
        </p:nvPicPr>
        <p:blipFill rotWithShape="1">
          <a:blip r:embed="rId9">
            <a:alphaModFix/>
          </a:blip>
          <a:srcRect b="25749" l="33708" r="36141" t="22199"/>
          <a:stretch/>
        </p:blipFill>
        <p:spPr>
          <a:xfrm>
            <a:off x="3518875" y="348500"/>
            <a:ext cx="836940" cy="5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4"/>
          <p:cNvSpPr/>
          <p:nvPr/>
        </p:nvSpPr>
        <p:spPr>
          <a:xfrm>
            <a:off x="6955663" y="2289138"/>
            <a:ext cx="1433700" cy="870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BigDL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5957738" y="224100"/>
            <a:ext cx="809406" cy="99586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6020581" y="286300"/>
            <a:ext cx="809406" cy="99586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6083425" y="348500"/>
            <a:ext cx="809406" cy="99586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6146268" y="410700"/>
            <a:ext cx="809406" cy="99586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6209112" y="472899"/>
            <a:ext cx="809406" cy="99586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RDD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2175575" y="483000"/>
            <a:ext cx="7863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2275317" y="270137"/>
            <a:ext cx="4965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300"/>
          </a:p>
        </p:txBody>
      </p:sp>
      <p:sp>
        <p:nvSpPr>
          <p:cNvPr id="469" name="Google Shape;469;p24"/>
          <p:cNvSpPr/>
          <p:nvPr/>
        </p:nvSpPr>
        <p:spPr>
          <a:xfrm>
            <a:off x="4912813" y="483000"/>
            <a:ext cx="7863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4"/>
          <p:cNvSpPr/>
          <p:nvPr/>
        </p:nvSpPr>
        <p:spPr>
          <a:xfrm rot="5400000">
            <a:off x="7032475" y="1338138"/>
            <a:ext cx="12801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4"/>
          <p:cNvSpPr/>
          <p:nvPr/>
        </p:nvSpPr>
        <p:spPr>
          <a:xfrm rot="3597286">
            <a:off x="6733367" y="1712831"/>
            <a:ext cx="603375" cy="27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7200725" y="835425"/>
            <a:ext cx="530400" cy="146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 rot="10800000">
            <a:off x="5797713" y="2548050"/>
            <a:ext cx="7863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3992363" y="2426988"/>
            <a:ext cx="1433700" cy="65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Evaluator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3162838" y="4261800"/>
            <a:ext cx="1584000" cy="657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Event system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4920363" y="4261800"/>
            <a:ext cx="1060800" cy="657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Storage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4"/>
          <p:cNvSpPr/>
          <p:nvPr/>
        </p:nvSpPr>
        <p:spPr>
          <a:xfrm rot="3668167">
            <a:off x="4710434" y="3522209"/>
            <a:ext cx="82282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4"/>
          <p:cNvSpPr/>
          <p:nvPr/>
        </p:nvSpPr>
        <p:spPr>
          <a:xfrm rot="7267713">
            <a:off x="3994155" y="3521973"/>
            <a:ext cx="822888" cy="3520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3220499" y="3405925"/>
            <a:ext cx="1060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StreamWriter</a:t>
            </a:r>
            <a:endParaRPr sz="1300"/>
          </a:p>
        </p:txBody>
      </p:sp>
      <p:sp>
        <p:nvSpPr>
          <p:cNvPr id="480" name="Google Shape;480;p24"/>
          <p:cNvSpPr txBox="1"/>
          <p:nvPr/>
        </p:nvSpPr>
        <p:spPr>
          <a:xfrm>
            <a:off x="6184525" y="1731063"/>
            <a:ext cx="786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endParaRPr sz="1300"/>
          </a:p>
        </p:txBody>
      </p:sp>
      <p:sp>
        <p:nvSpPr>
          <p:cNvPr id="481" name="Google Shape;481;p24"/>
          <p:cNvSpPr txBox="1"/>
          <p:nvPr/>
        </p:nvSpPr>
        <p:spPr>
          <a:xfrm>
            <a:off x="7611625" y="1291200"/>
            <a:ext cx="786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"/>
          <p:cNvSpPr/>
          <p:nvPr/>
        </p:nvSpPr>
        <p:spPr>
          <a:xfrm>
            <a:off x="6329625" y="2411102"/>
            <a:ext cx="2227500" cy="99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329625" y="1260726"/>
            <a:ext cx="2227500" cy="99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6329625" y="110350"/>
            <a:ext cx="2227500" cy="99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989" y="234300"/>
            <a:ext cx="565907" cy="56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0963" y="234300"/>
            <a:ext cx="565907" cy="56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0476" y="234300"/>
            <a:ext cx="565907" cy="56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9985" y="1399178"/>
            <a:ext cx="565907" cy="56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0480" y="1399178"/>
            <a:ext cx="565907" cy="56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20963" y="1399178"/>
            <a:ext cx="565907" cy="56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4882" y="1569888"/>
            <a:ext cx="566928" cy="57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44886" y="906544"/>
            <a:ext cx="566928" cy="57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3466" y="243200"/>
            <a:ext cx="566928" cy="57637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5"/>
          <p:cNvSpPr txBox="1"/>
          <p:nvPr/>
        </p:nvSpPr>
        <p:spPr>
          <a:xfrm>
            <a:off x="7050577" y="863964"/>
            <a:ext cx="785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happy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050577" y="2028842"/>
            <a:ext cx="785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afraid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7050577" y="3193720"/>
            <a:ext cx="785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sad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75" y="906544"/>
            <a:ext cx="566928" cy="57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66" y="1569888"/>
            <a:ext cx="566928" cy="57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882" y="243200"/>
            <a:ext cx="566928" cy="57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6293" y="1569888"/>
            <a:ext cx="566928" cy="57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6298" y="243200"/>
            <a:ext cx="566928" cy="57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6288" y="906544"/>
            <a:ext cx="566928" cy="57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0476" y="2564056"/>
            <a:ext cx="565907" cy="56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20971" y="2564056"/>
            <a:ext cx="565907" cy="56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99981" y="2564056"/>
            <a:ext cx="565907" cy="566698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5"/>
          <p:cNvSpPr/>
          <p:nvPr/>
        </p:nvSpPr>
        <p:spPr>
          <a:xfrm>
            <a:off x="414600" y="110350"/>
            <a:ext cx="2227500" cy="242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 txBox="1"/>
          <p:nvPr/>
        </p:nvSpPr>
        <p:spPr>
          <a:xfrm>
            <a:off x="925338" y="2287150"/>
            <a:ext cx="12060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face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3764525" y="4119188"/>
            <a:ext cx="1303800" cy="69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Caffe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file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5"/>
          <p:cNvSpPr/>
          <p:nvPr/>
        </p:nvSpPr>
        <p:spPr>
          <a:xfrm rot="-5400000">
            <a:off x="4047575" y="3370746"/>
            <a:ext cx="737700" cy="4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3764525" y="2406888"/>
            <a:ext cx="1303800" cy="693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BigDL model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5"/>
          <p:cNvSpPr txBox="1"/>
          <p:nvPr/>
        </p:nvSpPr>
        <p:spPr>
          <a:xfrm>
            <a:off x="4477550" y="3534088"/>
            <a:ext cx="669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3762575" y="1062100"/>
            <a:ext cx="1307700" cy="522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Fine-tune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5"/>
          <p:cNvSpPr/>
          <p:nvPr/>
        </p:nvSpPr>
        <p:spPr>
          <a:xfrm rot="-5400000">
            <a:off x="4145825" y="1756699"/>
            <a:ext cx="541200" cy="4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2859438" y="1084288"/>
            <a:ext cx="685800" cy="4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5357038" y="1084288"/>
            <a:ext cx="685800" cy="47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6"/>
          <p:cNvSpPr/>
          <p:nvPr/>
        </p:nvSpPr>
        <p:spPr>
          <a:xfrm rot="-5400000">
            <a:off x="-127237" y="3689675"/>
            <a:ext cx="1449900" cy="30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bigdl.util.engine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6"/>
          <p:cNvSpPr/>
          <p:nvPr/>
        </p:nvSpPr>
        <p:spPr>
          <a:xfrm rot="-5400000">
            <a:off x="376463" y="3490175"/>
            <a:ext cx="1449900" cy="70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init_engine()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init_executor_gateway()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get_spark_sql_context()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6"/>
          <p:cNvSpPr/>
          <p:nvPr/>
        </p:nvSpPr>
        <p:spPr>
          <a:xfrm rot="-5400000">
            <a:off x="850013" y="3719825"/>
            <a:ext cx="1449900" cy="2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6"/>
          <p:cNvSpPr/>
          <p:nvPr/>
        </p:nvSpPr>
        <p:spPr>
          <a:xfrm rot="-5400000">
            <a:off x="-127237" y="1149600"/>
            <a:ext cx="1449900" cy="30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bigdl.util.common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6"/>
          <p:cNvSpPr/>
          <p:nvPr/>
        </p:nvSpPr>
        <p:spPr>
          <a:xfrm rot="-5400000">
            <a:off x="846113" y="480450"/>
            <a:ext cx="1449900" cy="164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GateWayWrapper()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*bigdl_type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port=25333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CallBigDLFunc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Create_Spark_Conf()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get_bigdl_conf()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from_ndarray()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sparse()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to_ndarray()	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6"/>
          <p:cNvSpPr/>
          <p:nvPr/>
        </p:nvSpPr>
        <p:spPr>
          <a:xfrm rot="-5400000">
            <a:off x="1789313" y="1179750"/>
            <a:ext cx="1449900" cy="2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6"/>
          <p:cNvSpPr/>
          <p:nvPr/>
        </p:nvSpPr>
        <p:spPr>
          <a:xfrm rot="-5400000">
            <a:off x="2750813" y="4063425"/>
            <a:ext cx="1449900" cy="30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pyspark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6"/>
          <p:cNvSpPr/>
          <p:nvPr/>
        </p:nvSpPr>
        <p:spPr>
          <a:xfrm rot="-5400000">
            <a:off x="3641963" y="3476475"/>
            <a:ext cx="1449900" cy="147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RDD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Spark Context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Dataframe SQLContext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MLib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CallJavaFunc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SC: JavaSparkContext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Spark_Conf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6"/>
          <p:cNvSpPr/>
          <p:nvPr/>
        </p:nvSpPr>
        <p:spPr>
          <a:xfrm rot="-5400000">
            <a:off x="4502963" y="4093575"/>
            <a:ext cx="1449900" cy="2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6"/>
          <p:cNvSpPr/>
          <p:nvPr/>
        </p:nvSpPr>
        <p:spPr>
          <a:xfrm rot="-5400000">
            <a:off x="3311363" y="2239775"/>
            <a:ext cx="1449900" cy="30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py4j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6"/>
          <p:cNvSpPr/>
          <p:nvPr/>
        </p:nvSpPr>
        <p:spPr>
          <a:xfrm rot="-5400000">
            <a:off x="3898463" y="1956875"/>
            <a:ext cx="1449900" cy="8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java_collections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java_Gateway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java_Client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jvm_class_constructor()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6"/>
          <p:cNvSpPr/>
          <p:nvPr/>
        </p:nvSpPr>
        <p:spPr>
          <a:xfrm rot="-5400000">
            <a:off x="4455413" y="2269925"/>
            <a:ext cx="1449900" cy="2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6"/>
          <p:cNvSpPr/>
          <p:nvPr/>
        </p:nvSpPr>
        <p:spPr>
          <a:xfrm rot="-5400000">
            <a:off x="6040788" y="883750"/>
            <a:ext cx="1449900" cy="30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GateWayWrapper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6"/>
          <p:cNvSpPr/>
          <p:nvPr/>
        </p:nvSpPr>
        <p:spPr>
          <a:xfrm rot="-5400000">
            <a:off x="6500388" y="728350"/>
            <a:ext cx="1449900" cy="61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_init_(bigdl_type, value, port_no)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6"/>
          <p:cNvSpPr/>
          <p:nvPr/>
        </p:nvSpPr>
        <p:spPr>
          <a:xfrm rot="-5400000">
            <a:off x="6929838" y="913900"/>
            <a:ext cx="1449900" cy="2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6"/>
          <p:cNvSpPr/>
          <p:nvPr/>
        </p:nvSpPr>
        <p:spPr>
          <a:xfrm rot="-5400000">
            <a:off x="6044388" y="3941488"/>
            <a:ext cx="1449900" cy="30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JavaCreator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6"/>
          <p:cNvSpPr/>
          <p:nvPr/>
        </p:nvSpPr>
        <p:spPr>
          <a:xfrm rot="-5400000">
            <a:off x="6935538" y="3354538"/>
            <a:ext cx="1449900" cy="147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_class_creator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add_creator_class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_creator_class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_instance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get_creator_class()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set_creator_class()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_init_(bigdl_type, gateway)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6"/>
          <p:cNvSpPr/>
          <p:nvPr/>
        </p:nvSpPr>
        <p:spPr>
          <a:xfrm rot="-5400000">
            <a:off x="7796538" y="3971638"/>
            <a:ext cx="1449900" cy="2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2" name="Google Shape;542;p26"/>
          <p:cNvCxnSpPr>
            <a:stCxn id="533" idx="0"/>
            <a:endCxn id="529" idx="2"/>
          </p:cNvCxnSpPr>
          <p:nvPr/>
        </p:nvCxnSpPr>
        <p:spPr>
          <a:xfrm rot="10800000">
            <a:off x="2636213" y="1301675"/>
            <a:ext cx="1248000" cy="1090200"/>
          </a:xfrm>
          <a:prstGeom prst="bentConnector3">
            <a:avLst>
              <a:gd fmla="val 672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26"/>
          <p:cNvSpPr/>
          <p:nvPr/>
        </p:nvSpPr>
        <p:spPr>
          <a:xfrm rot="-5400000">
            <a:off x="2641850" y="1702925"/>
            <a:ext cx="803400" cy="2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Collections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26"/>
          <p:cNvCxnSpPr>
            <a:stCxn id="526" idx="2"/>
            <a:endCxn id="530" idx="0"/>
          </p:cNvCxnSpPr>
          <p:nvPr/>
        </p:nvCxnSpPr>
        <p:spPr>
          <a:xfrm>
            <a:off x="1696913" y="3841775"/>
            <a:ext cx="1626900" cy="373800"/>
          </a:xfrm>
          <a:prstGeom prst="bentConnector3">
            <a:avLst>
              <a:gd fmla="val 2687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26"/>
          <p:cNvSpPr/>
          <p:nvPr/>
        </p:nvSpPr>
        <p:spPr>
          <a:xfrm rot="-5400000">
            <a:off x="1890500" y="4071675"/>
            <a:ext cx="1543800" cy="2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SQLContext.SparkContext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3487313" y="310900"/>
            <a:ext cx="1759200" cy="2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Spark_Conf.JavaSparkContext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3792125" y="892000"/>
            <a:ext cx="1759200" cy="2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Spark_Conf.JavaSparkContext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8" name="Google Shape;548;p26"/>
          <p:cNvCxnSpPr>
            <a:stCxn id="528" idx="3"/>
            <a:endCxn id="546" idx="1"/>
          </p:cNvCxnSpPr>
          <p:nvPr/>
        </p:nvCxnSpPr>
        <p:spPr>
          <a:xfrm rot="-5400000">
            <a:off x="2468213" y="-442500"/>
            <a:ext cx="122100" cy="19164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6"/>
          <p:cNvCxnSpPr>
            <a:stCxn id="531" idx="3"/>
            <a:endCxn id="547" idx="1"/>
          </p:cNvCxnSpPr>
          <p:nvPr/>
        </p:nvCxnSpPr>
        <p:spPr>
          <a:xfrm flipH="1" rot="5400000">
            <a:off x="2852213" y="1975875"/>
            <a:ext cx="2454600" cy="574800"/>
          </a:xfrm>
          <a:prstGeom prst="bentConnector4">
            <a:avLst>
              <a:gd fmla="val 7881" name="adj1"/>
              <a:gd fmla="val 141425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6"/>
          <p:cNvCxnSpPr>
            <a:stCxn id="546" idx="3"/>
          </p:cNvCxnSpPr>
          <p:nvPr/>
        </p:nvCxnSpPr>
        <p:spPr>
          <a:xfrm>
            <a:off x="5246513" y="454750"/>
            <a:ext cx="1359600" cy="26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26"/>
          <p:cNvCxnSpPr>
            <a:stCxn id="547" idx="3"/>
            <a:endCxn id="536" idx="0"/>
          </p:cNvCxnSpPr>
          <p:nvPr/>
        </p:nvCxnSpPr>
        <p:spPr>
          <a:xfrm>
            <a:off x="5551325" y="1035850"/>
            <a:ext cx="10623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26"/>
          <p:cNvCxnSpPr>
            <a:stCxn id="535" idx="2"/>
          </p:cNvCxnSpPr>
          <p:nvPr/>
        </p:nvCxnSpPr>
        <p:spPr>
          <a:xfrm flipH="1" rot="10800000">
            <a:off x="5302313" y="1260875"/>
            <a:ext cx="1314000" cy="1131000"/>
          </a:xfrm>
          <a:prstGeom prst="bentConnector3">
            <a:avLst>
              <a:gd fmla="val 3206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3" name="Google Shape;553;p26"/>
          <p:cNvSpPr/>
          <p:nvPr/>
        </p:nvSpPr>
        <p:spPr>
          <a:xfrm rot="-5400000">
            <a:off x="5242350" y="1675300"/>
            <a:ext cx="932400" cy="2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java_Gateway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26"/>
          <p:cNvCxnSpPr>
            <a:endCxn id="536" idx="1"/>
          </p:cNvCxnSpPr>
          <p:nvPr/>
        </p:nvCxnSpPr>
        <p:spPr>
          <a:xfrm flipH="1" rot="10800000">
            <a:off x="5310738" y="1760800"/>
            <a:ext cx="1455000" cy="8835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26"/>
          <p:cNvSpPr/>
          <p:nvPr/>
        </p:nvSpPr>
        <p:spPr>
          <a:xfrm rot="-5400000">
            <a:off x="5400587" y="2248025"/>
            <a:ext cx="1411500" cy="2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jvm_class_constructor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6" name="Google Shape;556;p26"/>
          <p:cNvCxnSpPr>
            <a:endCxn id="539" idx="0"/>
          </p:cNvCxnSpPr>
          <p:nvPr/>
        </p:nvCxnSpPr>
        <p:spPr>
          <a:xfrm>
            <a:off x="5310738" y="2889688"/>
            <a:ext cx="1306500" cy="1203900"/>
          </a:xfrm>
          <a:prstGeom prst="bentConnector3">
            <a:avLst>
              <a:gd fmla="val 3673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26"/>
          <p:cNvSpPr/>
          <p:nvPr/>
        </p:nvSpPr>
        <p:spPr>
          <a:xfrm rot="-5400000">
            <a:off x="5421750" y="3347800"/>
            <a:ext cx="699900" cy="28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GateWay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411650" y="3142650"/>
            <a:ext cx="6320700" cy="822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950" y="3239824"/>
            <a:ext cx="1056393" cy="5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136350" y="3317575"/>
            <a:ext cx="813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b="1"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411650" y="1178550"/>
            <a:ext cx="6320700" cy="598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411650" y="2507350"/>
            <a:ext cx="728400" cy="550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SQL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285575" y="2507350"/>
            <a:ext cx="920400" cy="550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SparkR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351500" y="2507350"/>
            <a:ext cx="1056300" cy="550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Streaming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771250" y="2325250"/>
            <a:ext cx="813300" cy="7323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MLlib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731250" y="2325250"/>
            <a:ext cx="1001100" cy="7323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GraphX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704150" y="2325250"/>
            <a:ext cx="920400" cy="7323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BigDL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704150" y="1861850"/>
            <a:ext cx="3028200" cy="378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ML pipelines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989700" y="1600650"/>
            <a:ext cx="1806300" cy="454500"/>
          </a:xfrm>
          <a:prstGeom prst="parallelogram">
            <a:avLst>
              <a:gd fmla="val 47375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065900" y="1753050"/>
            <a:ext cx="1806300" cy="454500"/>
          </a:xfrm>
          <a:prstGeom prst="parallelogram">
            <a:avLst>
              <a:gd fmla="val 47375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142100" y="1905450"/>
            <a:ext cx="1806300" cy="454500"/>
          </a:xfrm>
          <a:prstGeom prst="parallelogram">
            <a:avLst>
              <a:gd fmla="val 47375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218300" y="2057850"/>
            <a:ext cx="1806300" cy="454500"/>
          </a:xfrm>
          <a:prstGeom prst="parallelogram">
            <a:avLst>
              <a:gd fmla="val 47375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294500" y="2210250"/>
            <a:ext cx="1806300" cy="454500"/>
          </a:xfrm>
          <a:prstGeom prst="parallelogram">
            <a:avLst>
              <a:gd fmla="val 47375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370700" y="2362650"/>
            <a:ext cx="1806300" cy="454500"/>
          </a:xfrm>
          <a:prstGeom prst="parallelogram">
            <a:avLst>
              <a:gd fmla="val 47375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446900" y="2515050"/>
            <a:ext cx="1806300" cy="454500"/>
          </a:xfrm>
          <a:prstGeom prst="parallelogram">
            <a:avLst>
              <a:gd fmla="val 47375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RDD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 rot="-6931928">
            <a:off x="1021352" y="2320768"/>
            <a:ext cx="1525693" cy="233480"/>
          </a:xfrm>
          <a:prstGeom prst="rightArrow">
            <a:avLst>
              <a:gd fmla="val 50000" name="adj1"/>
              <a:gd fmla="val 85539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61375" y="2286450"/>
            <a:ext cx="80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lineage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032550" y="619350"/>
            <a:ext cx="1503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Creation of RDD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5"/>
          <p:cNvCxnSpPr>
            <a:stCxn id="93" idx="2"/>
            <a:endCxn id="84" idx="5"/>
          </p:cNvCxnSpPr>
          <p:nvPr/>
        </p:nvCxnSpPr>
        <p:spPr>
          <a:xfrm>
            <a:off x="1784200" y="1073850"/>
            <a:ext cx="313200" cy="75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5"/>
          <p:cNvSpPr/>
          <p:nvPr/>
        </p:nvSpPr>
        <p:spPr>
          <a:xfrm>
            <a:off x="5579150" y="1073850"/>
            <a:ext cx="2236800" cy="514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5"/>
          <p:cNvCxnSpPr>
            <a:stCxn id="84" idx="0"/>
            <a:endCxn id="95" idx="1"/>
          </p:cNvCxnSpPr>
          <p:nvPr/>
        </p:nvCxnSpPr>
        <p:spPr>
          <a:xfrm rot="-5400000">
            <a:off x="4101100" y="122700"/>
            <a:ext cx="269700" cy="26862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5"/>
          <p:cNvCxnSpPr>
            <a:stCxn id="95" idx="2"/>
            <a:endCxn id="90" idx="2"/>
          </p:cNvCxnSpPr>
          <p:nvPr/>
        </p:nvCxnSpPr>
        <p:spPr>
          <a:xfrm rot="5400000">
            <a:off x="4844300" y="889200"/>
            <a:ext cx="1154400" cy="2552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5"/>
          <p:cNvSpPr/>
          <p:nvPr/>
        </p:nvSpPr>
        <p:spPr>
          <a:xfrm>
            <a:off x="3948400" y="3579150"/>
            <a:ext cx="1973700" cy="945000"/>
          </a:xfrm>
          <a:prstGeom prst="diamond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Action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5"/>
          <p:cNvCxnSpPr>
            <a:stCxn id="90" idx="4"/>
            <a:endCxn id="98" idx="1"/>
          </p:cNvCxnSpPr>
          <p:nvPr/>
        </p:nvCxnSpPr>
        <p:spPr>
          <a:xfrm flipH="1" rot="-5400000">
            <a:off x="3108250" y="3211350"/>
            <a:ext cx="1082100" cy="598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" name="Google Shape;100;p15"/>
          <p:cNvSpPr/>
          <p:nvPr/>
        </p:nvSpPr>
        <p:spPr>
          <a:xfrm>
            <a:off x="7016325" y="3764550"/>
            <a:ext cx="1266300" cy="574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5"/>
          <p:cNvCxnSpPr>
            <a:stCxn id="98" idx="3"/>
            <a:endCxn id="100" idx="1"/>
          </p:cNvCxnSpPr>
          <p:nvPr/>
        </p:nvCxnSpPr>
        <p:spPr>
          <a:xfrm>
            <a:off x="5922100" y="4051650"/>
            <a:ext cx="1094100" cy="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1668200" y="1728425"/>
            <a:ext cx="2286000" cy="146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065700" y="2431509"/>
            <a:ext cx="1491000" cy="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Spark Job</a:t>
            </a:r>
            <a:endParaRPr b="1"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065700" y="1847170"/>
            <a:ext cx="1491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RIVER NODE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936613" y="140775"/>
            <a:ext cx="1588500" cy="1462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0" name="Google Shape;110;p16"/>
          <p:cNvSpPr/>
          <p:nvPr/>
        </p:nvSpPr>
        <p:spPr>
          <a:xfrm>
            <a:off x="6228850" y="637702"/>
            <a:ext cx="1003800" cy="22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Spark Task</a:t>
            </a:r>
            <a:endParaRPr b="1" sz="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171820" y="215689"/>
            <a:ext cx="1118100" cy="30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WORKER 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228850" y="929251"/>
            <a:ext cx="1003800" cy="22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Spark Task</a:t>
            </a:r>
            <a:endParaRPr b="1" sz="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228850" y="1220800"/>
            <a:ext cx="1003800" cy="22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Spark Task</a:t>
            </a:r>
            <a:endParaRPr b="1" sz="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936488" y="1710350"/>
            <a:ext cx="1588500" cy="1462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" name="Google Shape;115;p16"/>
          <p:cNvSpPr/>
          <p:nvPr/>
        </p:nvSpPr>
        <p:spPr>
          <a:xfrm>
            <a:off x="6228725" y="2207277"/>
            <a:ext cx="1003800" cy="22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Spark Task</a:t>
            </a:r>
            <a:endParaRPr b="1" sz="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71695" y="1785264"/>
            <a:ext cx="1118100" cy="30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WORKER 2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228725" y="2498826"/>
            <a:ext cx="1003800" cy="22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Spark Task</a:t>
            </a:r>
            <a:endParaRPr b="1" sz="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228725" y="2790375"/>
            <a:ext cx="1003800" cy="22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Spark Task</a:t>
            </a:r>
            <a:endParaRPr b="1" sz="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936363" y="3539900"/>
            <a:ext cx="1588500" cy="1462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0" name="Google Shape;120;p16"/>
          <p:cNvSpPr/>
          <p:nvPr/>
        </p:nvSpPr>
        <p:spPr>
          <a:xfrm>
            <a:off x="6228600" y="4036827"/>
            <a:ext cx="1003800" cy="22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Spark Task</a:t>
            </a:r>
            <a:endParaRPr b="1" sz="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171570" y="3614814"/>
            <a:ext cx="1118100" cy="30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WORKER 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228600" y="4328376"/>
            <a:ext cx="1003800" cy="22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Spark Task</a:t>
            </a:r>
            <a:endParaRPr b="1" sz="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228600" y="4619925"/>
            <a:ext cx="1003800" cy="22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Spark Task</a:t>
            </a:r>
            <a:endParaRPr b="1" sz="9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228588" y="3105212"/>
            <a:ext cx="1003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6"/>
          <p:cNvCxnSpPr>
            <a:stCxn id="107" idx="3"/>
            <a:endCxn id="109" idx="1"/>
          </p:cNvCxnSpPr>
          <p:nvPr/>
        </p:nvCxnSpPr>
        <p:spPr>
          <a:xfrm flipH="1" rot="10800000">
            <a:off x="3556700" y="872259"/>
            <a:ext cx="2379900" cy="177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16"/>
          <p:cNvCxnSpPr>
            <a:stCxn id="107" idx="3"/>
            <a:endCxn id="114" idx="1"/>
          </p:cNvCxnSpPr>
          <p:nvPr/>
        </p:nvCxnSpPr>
        <p:spPr>
          <a:xfrm flipH="1" rot="10800000">
            <a:off x="3556700" y="2441859"/>
            <a:ext cx="2379900" cy="20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6"/>
          <p:cNvCxnSpPr>
            <a:stCxn id="107" idx="3"/>
            <a:endCxn id="119" idx="1"/>
          </p:cNvCxnSpPr>
          <p:nvPr/>
        </p:nvCxnSpPr>
        <p:spPr>
          <a:xfrm>
            <a:off x="3556700" y="2648859"/>
            <a:ext cx="2379600" cy="162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172925" y="147100"/>
            <a:ext cx="3868800" cy="2206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329975" y="864025"/>
            <a:ext cx="3554700" cy="1332600"/>
          </a:xfrm>
          <a:prstGeom prst="roundRect">
            <a:avLst>
              <a:gd fmla="val 16667" name="adj"/>
            </a:avLst>
          </a:prstGeom>
          <a:solidFill>
            <a:srgbClr val="6FA8DC">
              <a:alpha val="20000"/>
            </a:srgbClr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Spark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program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266125" y="258320"/>
            <a:ext cx="1491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DRIVER NODE 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677550" y="967075"/>
            <a:ext cx="2108700" cy="1126500"/>
          </a:xfrm>
          <a:prstGeom prst="roundRect">
            <a:avLst>
              <a:gd fmla="val 16667" name="adj"/>
            </a:avLst>
          </a:prstGeom>
          <a:solidFill>
            <a:srgbClr val="E69138">
              <a:alpha val="20000"/>
            </a:srgbClr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BigDL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009325" y="1073125"/>
            <a:ext cx="661500" cy="914400"/>
          </a:xfrm>
          <a:prstGeom prst="roundRect">
            <a:avLst>
              <a:gd fmla="val 16667" name="adj"/>
            </a:avLst>
          </a:prstGeom>
          <a:solidFill>
            <a:srgbClr val="8E7CC3">
              <a:alpha val="20000"/>
            </a:srgbClr>
          </a:solidFill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Spark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jobs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161250" y="1378975"/>
            <a:ext cx="5163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b="1"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393125" y="1378975"/>
            <a:ext cx="6162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spawns</a:t>
            </a:r>
            <a:endParaRPr b="1"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06250" y="2801150"/>
            <a:ext cx="4251300" cy="2206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764950" y="3518075"/>
            <a:ext cx="2424300" cy="1332600"/>
          </a:xfrm>
          <a:prstGeom prst="roundRect">
            <a:avLst>
              <a:gd fmla="val 16667" name="adj"/>
            </a:avLst>
          </a:prstGeom>
          <a:solidFill>
            <a:srgbClr val="FFD966">
              <a:alpha val="20000"/>
            </a:srgbClr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Spark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executor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(JVM)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802350" y="2897475"/>
            <a:ext cx="1859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WORKER NODE n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382125" y="3621125"/>
            <a:ext cx="661500" cy="1126500"/>
          </a:xfrm>
          <a:prstGeom prst="roundRect">
            <a:avLst>
              <a:gd fmla="val 16667" name="adj"/>
            </a:avLst>
          </a:prstGeom>
          <a:solidFill>
            <a:srgbClr val="6AA84F">
              <a:alpha val="20000"/>
            </a:srgbClr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Spark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tasks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815200" y="3727175"/>
            <a:ext cx="661500" cy="914400"/>
          </a:xfrm>
          <a:prstGeom prst="roundRect">
            <a:avLst>
              <a:gd fmla="val 16667" name="adj"/>
            </a:avLst>
          </a:prstGeom>
          <a:solidFill>
            <a:srgbClr val="E06666">
              <a:alpha val="20000"/>
            </a:srgbClr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Intel MKL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641125" y="4033025"/>
            <a:ext cx="7410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launches</a:t>
            </a:r>
            <a:endParaRPr b="1"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074200" y="4033025"/>
            <a:ext cx="7410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leverages</a:t>
            </a:r>
            <a:endParaRPr b="1"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5371150" y="147100"/>
            <a:ext cx="2424300" cy="1398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5713900" y="147100"/>
            <a:ext cx="1738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WORKER NODE 1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419025" y="1816150"/>
            <a:ext cx="2424300" cy="1398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6761775" y="1816150"/>
            <a:ext cx="1738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WORKER NODE 2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272575" y="3485200"/>
            <a:ext cx="2424300" cy="1398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5615325" y="3485200"/>
            <a:ext cx="1738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WORKER NODE 3 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7"/>
          <p:cNvCxnSpPr>
            <a:endCxn id="146" idx="1"/>
          </p:cNvCxnSpPr>
          <p:nvPr/>
        </p:nvCxnSpPr>
        <p:spPr>
          <a:xfrm flipH="1" rot="10800000">
            <a:off x="3670750" y="846250"/>
            <a:ext cx="1700400" cy="68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17"/>
          <p:cNvCxnSpPr>
            <a:stCxn id="136" idx="3"/>
            <a:endCxn id="148" idx="1"/>
          </p:cNvCxnSpPr>
          <p:nvPr/>
        </p:nvCxnSpPr>
        <p:spPr>
          <a:xfrm>
            <a:off x="3670825" y="1530325"/>
            <a:ext cx="2748300" cy="98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17"/>
          <p:cNvCxnSpPr>
            <a:stCxn id="136" idx="2"/>
            <a:endCxn id="139" idx="0"/>
          </p:cNvCxnSpPr>
          <p:nvPr/>
        </p:nvCxnSpPr>
        <p:spPr>
          <a:xfrm flipH="1">
            <a:off x="2731975" y="1987525"/>
            <a:ext cx="608100" cy="81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17"/>
          <p:cNvCxnSpPr>
            <a:stCxn id="136" idx="3"/>
            <a:endCxn id="151" idx="0"/>
          </p:cNvCxnSpPr>
          <p:nvPr/>
        </p:nvCxnSpPr>
        <p:spPr>
          <a:xfrm>
            <a:off x="3670825" y="1530325"/>
            <a:ext cx="2814000" cy="195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6" name="Google Shape;156;p17"/>
          <p:cNvSpPr txBox="1"/>
          <p:nvPr/>
        </p:nvSpPr>
        <p:spPr>
          <a:xfrm>
            <a:off x="3726709" y="2219588"/>
            <a:ext cx="1204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5577600" y="578050"/>
            <a:ext cx="1293000" cy="841200"/>
          </a:xfrm>
          <a:prstGeom prst="roundRect">
            <a:avLst>
              <a:gd fmla="val 16667" name="adj"/>
            </a:avLst>
          </a:prstGeom>
          <a:solidFill>
            <a:srgbClr val="FFD966">
              <a:alpha val="20000"/>
            </a:srgbClr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Spark 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executor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(JVM)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221200" y="642100"/>
            <a:ext cx="587700" cy="713100"/>
          </a:xfrm>
          <a:prstGeom prst="roundRect">
            <a:avLst>
              <a:gd fmla="val 16667" name="adj"/>
            </a:avLst>
          </a:prstGeom>
          <a:solidFill>
            <a:srgbClr val="6AA84F">
              <a:alpha val="20000"/>
            </a:srgbClr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Spark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tasks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7062800" y="710650"/>
            <a:ext cx="526200" cy="576000"/>
          </a:xfrm>
          <a:prstGeom prst="roundRect">
            <a:avLst>
              <a:gd fmla="val 16667" name="adj"/>
            </a:avLst>
          </a:prstGeom>
          <a:solidFill>
            <a:srgbClr val="E06666">
              <a:alpha val="20000"/>
            </a:srgbClr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Intel MKL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6625475" y="2247113"/>
            <a:ext cx="1293000" cy="841200"/>
          </a:xfrm>
          <a:prstGeom prst="roundRect">
            <a:avLst>
              <a:gd fmla="val 16667" name="adj"/>
            </a:avLst>
          </a:prstGeom>
          <a:solidFill>
            <a:srgbClr val="FFD966">
              <a:alpha val="20000"/>
            </a:srgbClr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Spark 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executor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(JVM)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7269075" y="2311163"/>
            <a:ext cx="587700" cy="713100"/>
          </a:xfrm>
          <a:prstGeom prst="roundRect">
            <a:avLst>
              <a:gd fmla="val 16667" name="adj"/>
            </a:avLst>
          </a:prstGeom>
          <a:solidFill>
            <a:srgbClr val="6AA84F">
              <a:alpha val="20000"/>
            </a:srgbClr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Spark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tasks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8110675" y="2379713"/>
            <a:ext cx="526200" cy="576000"/>
          </a:xfrm>
          <a:prstGeom prst="roundRect">
            <a:avLst>
              <a:gd fmla="val 16667" name="adj"/>
            </a:avLst>
          </a:prstGeom>
          <a:solidFill>
            <a:srgbClr val="E06666">
              <a:alpha val="20000"/>
            </a:srgbClr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Intel MKL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5479025" y="3916175"/>
            <a:ext cx="1293000" cy="841200"/>
          </a:xfrm>
          <a:prstGeom prst="roundRect">
            <a:avLst>
              <a:gd fmla="val 16667" name="adj"/>
            </a:avLst>
          </a:prstGeom>
          <a:solidFill>
            <a:srgbClr val="FFD966">
              <a:alpha val="20000"/>
            </a:srgbClr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Spark 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executor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(JVM)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6122625" y="3980225"/>
            <a:ext cx="587700" cy="713100"/>
          </a:xfrm>
          <a:prstGeom prst="roundRect">
            <a:avLst>
              <a:gd fmla="val 16667" name="adj"/>
            </a:avLst>
          </a:prstGeom>
          <a:solidFill>
            <a:srgbClr val="6AA84F">
              <a:alpha val="20000"/>
            </a:srgbClr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Spark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tasks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6964225" y="4048775"/>
            <a:ext cx="526200" cy="576000"/>
          </a:xfrm>
          <a:prstGeom prst="roundRect">
            <a:avLst>
              <a:gd fmla="val 16667" name="adj"/>
            </a:avLst>
          </a:prstGeom>
          <a:solidFill>
            <a:srgbClr val="E06666">
              <a:alpha val="20000"/>
            </a:srgbClr>
          </a:solidFill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Intel MKL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 flipH="1">
            <a:off x="6778550" y="573750"/>
            <a:ext cx="1989900" cy="3996000"/>
          </a:xfrm>
          <a:prstGeom prst="roundRect">
            <a:avLst>
              <a:gd fmla="val 16667" name="adj"/>
            </a:avLst>
          </a:prstGeom>
          <a:solidFill>
            <a:srgbClr val="FF0000">
              <a:alpha val="20110"/>
            </a:srgbClr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 flipH="1">
            <a:off x="6981050" y="1377400"/>
            <a:ext cx="1584900" cy="329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Partition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 flipH="1">
            <a:off x="6895350" y="749250"/>
            <a:ext cx="1762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RDD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 flipH="1">
            <a:off x="6981050" y="2051263"/>
            <a:ext cx="1584900" cy="329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Partition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 flipH="1">
            <a:off x="6981049" y="2725125"/>
            <a:ext cx="1584900" cy="32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Partition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 flipH="1">
            <a:off x="6981050" y="3775850"/>
            <a:ext cx="1584900" cy="329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Partition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 flipH="1" rot="-5400856">
            <a:off x="7094904" y="3267387"/>
            <a:ext cx="1204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. . . .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 flipH="1">
            <a:off x="5358125" y="1377400"/>
            <a:ext cx="329100" cy="329100"/>
          </a:xfrm>
          <a:prstGeom prst="ellipse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 flipH="1">
            <a:off x="5358125" y="2051275"/>
            <a:ext cx="329100" cy="329100"/>
          </a:xfrm>
          <a:prstGeom prst="ellipse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 flipH="1">
            <a:off x="5358125" y="2725150"/>
            <a:ext cx="329100" cy="329100"/>
          </a:xfrm>
          <a:prstGeom prst="ellipse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 flipH="1">
            <a:off x="5358125" y="3775850"/>
            <a:ext cx="329100" cy="329100"/>
          </a:xfrm>
          <a:prstGeom prst="ellipse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 flipH="1">
            <a:off x="1118900" y="2215825"/>
            <a:ext cx="548700" cy="548700"/>
          </a:xfrm>
          <a:prstGeom prst="ellipse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18"/>
          <p:cNvCxnSpPr>
            <a:stCxn id="171" idx="3"/>
            <a:endCxn id="177" idx="2"/>
          </p:cNvCxnSpPr>
          <p:nvPr/>
        </p:nvCxnSpPr>
        <p:spPr>
          <a:xfrm rot="10800000">
            <a:off x="5687150" y="1541950"/>
            <a:ext cx="12939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8"/>
          <p:cNvCxnSpPr>
            <a:stCxn id="173" idx="3"/>
            <a:endCxn id="178" idx="2"/>
          </p:cNvCxnSpPr>
          <p:nvPr/>
        </p:nvCxnSpPr>
        <p:spPr>
          <a:xfrm rot="10800000">
            <a:off x="5687150" y="2215813"/>
            <a:ext cx="12939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8"/>
          <p:cNvCxnSpPr>
            <a:stCxn id="174" idx="3"/>
            <a:endCxn id="179" idx="2"/>
          </p:cNvCxnSpPr>
          <p:nvPr/>
        </p:nvCxnSpPr>
        <p:spPr>
          <a:xfrm rot="10800000">
            <a:off x="5687149" y="2889675"/>
            <a:ext cx="12939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8"/>
          <p:cNvCxnSpPr>
            <a:stCxn id="175" idx="3"/>
            <a:endCxn id="180" idx="2"/>
          </p:cNvCxnSpPr>
          <p:nvPr/>
        </p:nvCxnSpPr>
        <p:spPr>
          <a:xfrm rot="10800000">
            <a:off x="5687150" y="3940400"/>
            <a:ext cx="12939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8"/>
          <p:cNvSpPr txBox="1"/>
          <p:nvPr/>
        </p:nvSpPr>
        <p:spPr>
          <a:xfrm flipH="1">
            <a:off x="5776137" y="1228950"/>
            <a:ext cx="913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samples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 flipH="1">
            <a:off x="5776150" y="1885525"/>
            <a:ext cx="913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samples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 flipH="1">
            <a:off x="5776150" y="2559375"/>
            <a:ext cx="913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samples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 flipH="1">
            <a:off x="5776150" y="3610100"/>
            <a:ext cx="913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samples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 flipH="1">
            <a:off x="4928675" y="724375"/>
            <a:ext cx="1188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Workers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 flipH="1">
            <a:off x="343400" y="2253175"/>
            <a:ext cx="775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Driver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18"/>
          <p:cNvCxnSpPr>
            <a:stCxn id="181" idx="0"/>
            <a:endCxn id="177" idx="6"/>
          </p:cNvCxnSpPr>
          <p:nvPr/>
        </p:nvCxnSpPr>
        <p:spPr>
          <a:xfrm rot="-5400000">
            <a:off x="3038750" y="-103475"/>
            <a:ext cx="673800" cy="39648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8"/>
          <p:cNvCxnSpPr>
            <a:stCxn id="181" idx="1"/>
            <a:endCxn id="178" idx="6"/>
          </p:cNvCxnSpPr>
          <p:nvPr/>
        </p:nvCxnSpPr>
        <p:spPr>
          <a:xfrm rot="-5400000">
            <a:off x="3432545" y="370480"/>
            <a:ext cx="80400" cy="37710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8"/>
          <p:cNvCxnSpPr>
            <a:stCxn id="181" idx="3"/>
            <a:endCxn id="179" idx="6"/>
          </p:cNvCxnSpPr>
          <p:nvPr/>
        </p:nvCxnSpPr>
        <p:spPr>
          <a:xfrm flipH="1" rot="-5400000">
            <a:off x="3369995" y="901420"/>
            <a:ext cx="205500" cy="37710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8"/>
          <p:cNvCxnSpPr>
            <a:stCxn id="179" idx="5"/>
            <a:endCxn id="181" idx="3"/>
          </p:cNvCxnSpPr>
          <p:nvPr/>
        </p:nvCxnSpPr>
        <p:spPr>
          <a:xfrm flipH="1" rot="5400000">
            <a:off x="3335871" y="935604"/>
            <a:ext cx="321900" cy="3819000"/>
          </a:xfrm>
          <a:prstGeom prst="curvedConnector3">
            <a:avLst>
              <a:gd fmla="val -88947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8"/>
          <p:cNvCxnSpPr>
            <a:stCxn id="178" idx="7"/>
            <a:endCxn id="181" idx="1"/>
          </p:cNvCxnSpPr>
          <p:nvPr/>
        </p:nvCxnSpPr>
        <p:spPr>
          <a:xfrm rot="5400000">
            <a:off x="3398421" y="288371"/>
            <a:ext cx="196800" cy="3819000"/>
          </a:xfrm>
          <a:prstGeom prst="curvedConnector3">
            <a:avLst>
              <a:gd fmla="val -145488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8"/>
          <p:cNvCxnSpPr>
            <a:stCxn id="177" idx="7"/>
            <a:endCxn id="181" idx="0"/>
          </p:cNvCxnSpPr>
          <p:nvPr/>
        </p:nvCxnSpPr>
        <p:spPr>
          <a:xfrm rot="5400000">
            <a:off x="3004671" y="-185854"/>
            <a:ext cx="790200" cy="4013100"/>
          </a:xfrm>
          <a:prstGeom prst="curvedConnector3">
            <a:avLst>
              <a:gd fmla="val -36234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8"/>
          <p:cNvCxnSpPr>
            <a:stCxn id="181" idx="4"/>
            <a:endCxn id="180" idx="6"/>
          </p:cNvCxnSpPr>
          <p:nvPr/>
        </p:nvCxnSpPr>
        <p:spPr>
          <a:xfrm flipH="1" rot="-5400000">
            <a:off x="2787650" y="1370125"/>
            <a:ext cx="1176000" cy="39648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8"/>
          <p:cNvCxnSpPr>
            <a:stCxn id="180" idx="5"/>
            <a:endCxn id="181" idx="4"/>
          </p:cNvCxnSpPr>
          <p:nvPr/>
        </p:nvCxnSpPr>
        <p:spPr>
          <a:xfrm flipH="1" rot="5400000">
            <a:off x="2753721" y="1404154"/>
            <a:ext cx="1292100" cy="4013100"/>
          </a:xfrm>
          <a:prstGeom prst="curvedConnector3">
            <a:avLst>
              <a:gd fmla="val -22159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0" name="Google Shape;200;p18"/>
          <p:cNvSpPr txBox="1"/>
          <p:nvPr/>
        </p:nvSpPr>
        <p:spPr>
          <a:xfrm flipH="1">
            <a:off x="2979234" y="2136725"/>
            <a:ext cx="239400" cy="238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 flipH="1">
            <a:off x="3770709" y="2770425"/>
            <a:ext cx="239400" cy="238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 flipH="1">
            <a:off x="3585509" y="1486888"/>
            <a:ext cx="239400" cy="238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 flipH="1">
            <a:off x="4332609" y="3766350"/>
            <a:ext cx="239400" cy="238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 flipH="1">
            <a:off x="6113197" y="2268350"/>
            <a:ext cx="239400" cy="238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 flipH="1">
            <a:off x="6113197" y="2939225"/>
            <a:ext cx="239400" cy="238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 flipH="1">
            <a:off x="6113197" y="1594488"/>
            <a:ext cx="239400" cy="238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 flipH="1">
            <a:off x="6113197" y="4018275"/>
            <a:ext cx="239400" cy="238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 flipH="1">
            <a:off x="3585509" y="4256775"/>
            <a:ext cx="239400" cy="23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 flipH="1">
            <a:off x="3910609" y="959975"/>
            <a:ext cx="239400" cy="23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 flipH="1">
            <a:off x="4600684" y="1751075"/>
            <a:ext cx="239400" cy="23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 flipH="1">
            <a:off x="3255959" y="3177725"/>
            <a:ext cx="239400" cy="23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235950" y="1246392"/>
            <a:ext cx="1732800" cy="2681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7" name="Google Shape;217;p19"/>
          <p:cNvSpPr txBox="1"/>
          <p:nvPr/>
        </p:nvSpPr>
        <p:spPr>
          <a:xfrm>
            <a:off x="431332" y="1354740"/>
            <a:ext cx="1342500" cy="29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WORKER 1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973534" y="1215700"/>
            <a:ext cx="1204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2233657" y="1246392"/>
            <a:ext cx="1732800" cy="2681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0" name="Google Shape;220;p19"/>
          <p:cNvSpPr txBox="1"/>
          <p:nvPr/>
        </p:nvSpPr>
        <p:spPr>
          <a:xfrm>
            <a:off x="2429039" y="1354740"/>
            <a:ext cx="1342500" cy="29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WORKER 2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4231364" y="1246392"/>
            <a:ext cx="1732800" cy="2681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2" name="Google Shape;222;p19"/>
          <p:cNvSpPr txBox="1"/>
          <p:nvPr/>
        </p:nvSpPr>
        <p:spPr>
          <a:xfrm>
            <a:off x="4426746" y="1354740"/>
            <a:ext cx="1342500" cy="29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WORKER 3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7175250" y="1246392"/>
            <a:ext cx="1732800" cy="2681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4" name="Google Shape;224;p19"/>
          <p:cNvSpPr txBox="1"/>
          <p:nvPr/>
        </p:nvSpPr>
        <p:spPr>
          <a:xfrm>
            <a:off x="7370632" y="1354740"/>
            <a:ext cx="1342500" cy="29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WORKER 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499950" y="1957742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Replica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2497656" y="1957742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Replica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4495363" y="1957742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Replica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7439250" y="1957742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Replica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500595" y="3343843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2498302" y="3343843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Partition 2</a:t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4496009" y="3343843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Partition 3</a:t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7439895" y="3343843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Partition n</a:t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345468" y="3215023"/>
            <a:ext cx="8453100" cy="479700"/>
          </a:xfrm>
          <a:prstGeom prst="roundRect">
            <a:avLst>
              <a:gd fmla="val 16667" name="adj"/>
            </a:avLst>
          </a:prstGeom>
          <a:solidFill>
            <a:srgbClr val="0000FF">
              <a:alpha val="20000"/>
            </a:srgbClr>
          </a:solidFill>
          <a:ln cap="flat" cmpd="sng" w="19050">
            <a:solidFill>
              <a:srgbClr val="0000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345443" y="1828475"/>
            <a:ext cx="8453100" cy="479700"/>
          </a:xfrm>
          <a:prstGeom prst="roundRect">
            <a:avLst>
              <a:gd fmla="val 16667" name="adj"/>
            </a:avLst>
          </a:prstGeom>
          <a:solidFill>
            <a:srgbClr val="FF0000">
              <a:alpha val="20110"/>
            </a:srgbClr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6020611" y="1874733"/>
            <a:ext cx="1098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RDD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6021241" y="3260833"/>
            <a:ext cx="1098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RDD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744471" y="2613693"/>
            <a:ext cx="1055400" cy="2958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2751242" y="2613693"/>
            <a:ext cx="1055400" cy="2958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4758013" y="2613693"/>
            <a:ext cx="1055400" cy="2958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7698177" y="2613693"/>
            <a:ext cx="1055400" cy="2958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n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9"/>
          <p:cNvCxnSpPr>
            <a:stCxn id="225" idx="2"/>
            <a:endCxn id="237" idx="0"/>
          </p:cNvCxnSpPr>
          <p:nvPr/>
        </p:nvCxnSpPr>
        <p:spPr>
          <a:xfrm>
            <a:off x="1102350" y="2179442"/>
            <a:ext cx="1698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19"/>
          <p:cNvCxnSpPr>
            <a:stCxn id="229" idx="0"/>
            <a:endCxn id="237" idx="4"/>
          </p:cNvCxnSpPr>
          <p:nvPr/>
        </p:nvCxnSpPr>
        <p:spPr>
          <a:xfrm flipH="1" rot="10800000">
            <a:off x="1102995" y="2909443"/>
            <a:ext cx="1692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19"/>
          <p:cNvCxnSpPr>
            <a:stCxn id="226" idx="2"/>
            <a:endCxn id="238" idx="0"/>
          </p:cNvCxnSpPr>
          <p:nvPr/>
        </p:nvCxnSpPr>
        <p:spPr>
          <a:xfrm>
            <a:off x="3100056" y="2179442"/>
            <a:ext cx="1788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19"/>
          <p:cNvCxnSpPr>
            <a:stCxn id="230" idx="0"/>
            <a:endCxn id="238" idx="4"/>
          </p:cNvCxnSpPr>
          <p:nvPr/>
        </p:nvCxnSpPr>
        <p:spPr>
          <a:xfrm flipH="1" rot="10800000">
            <a:off x="3100702" y="2909443"/>
            <a:ext cx="1782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" name="Google Shape;245;p19"/>
          <p:cNvCxnSpPr>
            <a:stCxn id="227" idx="2"/>
            <a:endCxn id="239" idx="0"/>
          </p:cNvCxnSpPr>
          <p:nvPr/>
        </p:nvCxnSpPr>
        <p:spPr>
          <a:xfrm>
            <a:off x="5097763" y="2179442"/>
            <a:ext cx="1878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" name="Google Shape;246;p19"/>
          <p:cNvCxnSpPr>
            <a:stCxn id="231" idx="0"/>
            <a:endCxn id="239" idx="4"/>
          </p:cNvCxnSpPr>
          <p:nvPr/>
        </p:nvCxnSpPr>
        <p:spPr>
          <a:xfrm flipH="1" rot="10800000">
            <a:off x="5098409" y="2909443"/>
            <a:ext cx="1872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" name="Google Shape;247;p19"/>
          <p:cNvCxnSpPr>
            <a:stCxn id="228" idx="2"/>
            <a:endCxn id="240" idx="0"/>
          </p:cNvCxnSpPr>
          <p:nvPr/>
        </p:nvCxnSpPr>
        <p:spPr>
          <a:xfrm>
            <a:off x="8041650" y="2179442"/>
            <a:ext cx="1842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" name="Google Shape;248;p19"/>
          <p:cNvCxnSpPr>
            <a:stCxn id="232" idx="0"/>
            <a:endCxn id="240" idx="4"/>
          </p:cNvCxnSpPr>
          <p:nvPr/>
        </p:nvCxnSpPr>
        <p:spPr>
          <a:xfrm flipH="1" rot="10800000">
            <a:off x="8042295" y="2909443"/>
            <a:ext cx="1836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235950" y="1246392"/>
            <a:ext cx="1732800" cy="2681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4" name="Google Shape;254;p20"/>
          <p:cNvSpPr txBox="1"/>
          <p:nvPr/>
        </p:nvSpPr>
        <p:spPr>
          <a:xfrm>
            <a:off x="431332" y="1354740"/>
            <a:ext cx="1342500" cy="29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WORKER 1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5973534" y="1215700"/>
            <a:ext cx="1204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…..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2233657" y="1246392"/>
            <a:ext cx="1732800" cy="2681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7" name="Google Shape;257;p20"/>
          <p:cNvSpPr txBox="1"/>
          <p:nvPr/>
        </p:nvSpPr>
        <p:spPr>
          <a:xfrm>
            <a:off x="2429039" y="1354740"/>
            <a:ext cx="1342500" cy="29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WORKER 2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4231364" y="1246392"/>
            <a:ext cx="1732800" cy="2681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9" name="Google Shape;259;p20"/>
          <p:cNvSpPr txBox="1"/>
          <p:nvPr/>
        </p:nvSpPr>
        <p:spPr>
          <a:xfrm>
            <a:off x="4426746" y="1354740"/>
            <a:ext cx="1342500" cy="29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WORKER 3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7175250" y="1246392"/>
            <a:ext cx="1732800" cy="2681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1" name="Google Shape;261;p20"/>
          <p:cNvSpPr txBox="1"/>
          <p:nvPr/>
        </p:nvSpPr>
        <p:spPr>
          <a:xfrm>
            <a:off x="7370632" y="1354740"/>
            <a:ext cx="1342500" cy="29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WORKER 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499950" y="1957742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Partition 1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2497656" y="1957742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Partition 2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4495363" y="1957742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Partition 3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7439250" y="1957742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Partition n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500595" y="3343843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Replica</a:t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2498302" y="3343843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Replica</a:t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4496009" y="3343843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Replica</a:t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7439895" y="3343843"/>
            <a:ext cx="1204800" cy="221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Replica</a:t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345468" y="3214723"/>
            <a:ext cx="8453100" cy="479700"/>
          </a:xfrm>
          <a:prstGeom prst="roundRect">
            <a:avLst>
              <a:gd fmla="val 16667" name="adj"/>
            </a:avLst>
          </a:prstGeom>
          <a:solidFill>
            <a:srgbClr val="0000FF">
              <a:alpha val="20000"/>
            </a:srgbClr>
          </a:solidFill>
          <a:ln cap="flat" cmpd="sng" w="19050">
            <a:solidFill>
              <a:srgbClr val="0000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345468" y="1828775"/>
            <a:ext cx="8453100" cy="479700"/>
          </a:xfrm>
          <a:prstGeom prst="roundRect">
            <a:avLst>
              <a:gd fmla="val 16667" name="adj"/>
            </a:avLst>
          </a:prstGeom>
          <a:solidFill>
            <a:srgbClr val="FF0000">
              <a:alpha val="20110"/>
            </a:srgbClr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6020611" y="1874733"/>
            <a:ext cx="1098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RDD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6021241" y="3260833"/>
            <a:ext cx="1098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RDD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744471" y="2613693"/>
            <a:ext cx="1055400" cy="2958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2751242" y="2613693"/>
            <a:ext cx="1055400" cy="2958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4758013" y="2613693"/>
            <a:ext cx="1055400" cy="2958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7698177" y="2613693"/>
            <a:ext cx="1055400" cy="2958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TASK n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20"/>
          <p:cNvCxnSpPr>
            <a:stCxn id="262" idx="2"/>
            <a:endCxn id="274" idx="0"/>
          </p:cNvCxnSpPr>
          <p:nvPr/>
        </p:nvCxnSpPr>
        <p:spPr>
          <a:xfrm>
            <a:off x="1102350" y="2179442"/>
            <a:ext cx="1698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" name="Google Shape;279;p20"/>
          <p:cNvCxnSpPr>
            <a:stCxn id="266" idx="0"/>
            <a:endCxn id="274" idx="4"/>
          </p:cNvCxnSpPr>
          <p:nvPr/>
        </p:nvCxnSpPr>
        <p:spPr>
          <a:xfrm flipH="1" rot="10800000">
            <a:off x="1102995" y="2909443"/>
            <a:ext cx="1692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0" name="Google Shape;280;p20"/>
          <p:cNvCxnSpPr>
            <a:stCxn id="263" idx="2"/>
            <a:endCxn id="275" idx="0"/>
          </p:cNvCxnSpPr>
          <p:nvPr/>
        </p:nvCxnSpPr>
        <p:spPr>
          <a:xfrm>
            <a:off x="3100056" y="2179442"/>
            <a:ext cx="1788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" name="Google Shape;281;p20"/>
          <p:cNvCxnSpPr>
            <a:stCxn id="267" idx="0"/>
            <a:endCxn id="275" idx="4"/>
          </p:cNvCxnSpPr>
          <p:nvPr/>
        </p:nvCxnSpPr>
        <p:spPr>
          <a:xfrm flipH="1" rot="10800000">
            <a:off x="3100702" y="2909443"/>
            <a:ext cx="1782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2" name="Google Shape;282;p20"/>
          <p:cNvCxnSpPr>
            <a:stCxn id="264" idx="2"/>
            <a:endCxn id="276" idx="0"/>
          </p:cNvCxnSpPr>
          <p:nvPr/>
        </p:nvCxnSpPr>
        <p:spPr>
          <a:xfrm>
            <a:off x="5097763" y="2179442"/>
            <a:ext cx="1878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3" name="Google Shape;283;p20"/>
          <p:cNvCxnSpPr>
            <a:stCxn id="268" idx="0"/>
            <a:endCxn id="276" idx="4"/>
          </p:cNvCxnSpPr>
          <p:nvPr/>
        </p:nvCxnSpPr>
        <p:spPr>
          <a:xfrm flipH="1" rot="10800000">
            <a:off x="5098409" y="2909443"/>
            <a:ext cx="1872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20"/>
          <p:cNvCxnSpPr>
            <a:stCxn id="265" idx="2"/>
            <a:endCxn id="277" idx="0"/>
          </p:cNvCxnSpPr>
          <p:nvPr/>
        </p:nvCxnSpPr>
        <p:spPr>
          <a:xfrm>
            <a:off x="8041650" y="2179442"/>
            <a:ext cx="1842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20"/>
          <p:cNvCxnSpPr>
            <a:stCxn id="269" idx="0"/>
            <a:endCxn id="277" idx="4"/>
          </p:cNvCxnSpPr>
          <p:nvPr/>
        </p:nvCxnSpPr>
        <p:spPr>
          <a:xfrm flipH="1" rot="10800000">
            <a:off x="8042295" y="2909443"/>
            <a:ext cx="183600" cy="43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/>
          <p:nvPr/>
        </p:nvSpPr>
        <p:spPr>
          <a:xfrm flipH="1">
            <a:off x="441000" y="106050"/>
            <a:ext cx="8262000" cy="1248900"/>
          </a:xfrm>
          <a:prstGeom prst="roundRect">
            <a:avLst>
              <a:gd fmla="val 16667" name="adj"/>
            </a:avLst>
          </a:prstGeom>
          <a:solidFill>
            <a:srgbClr val="FF0000">
              <a:alpha val="20110"/>
            </a:srgbClr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 flipH="1">
            <a:off x="900718" y="757325"/>
            <a:ext cx="1581900" cy="329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Partition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 flipH="1">
            <a:off x="900726" y="205350"/>
            <a:ext cx="6933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Training RDD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/>
          <p:nvPr/>
        </p:nvSpPr>
        <p:spPr>
          <a:xfrm flipH="1">
            <a:off x="3143918" y="757313"/>
            <a:ext cx="1581900" cy="329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Partition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/>
          <p:nvPr/>
        </p:nvSpPr>
        <p:spPr>
          <a:xfrm flipH="1">
            <a:off x="6455218" y="757325"/>
            <a:ext cx="1581900" cy="329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Partition 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4725825" y="642575"/>
            <a:ext cx="1581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. . . . 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506400" y="4503800"/>
            <a:ext cx="8266200" cy="5487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 SERVER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/>
          <p:nvPr/>
        </p:nvSpPr>
        <p:spPr>
          <a:xfrm flipH="1">
            <a:off x="1527125" y="1876900"/>
            <a:ext cx="329100" cy="329100"/>
          </a:xfrm>
          <a:prstGeom prst="ellipse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 flipH="1">
            <a:off x="3770325" y="1876900"/>
            <a:ext cx="329100" cy="329100"/>
          </a:xfrm>
          <a:prstGeom prst="ellipse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 flipH="1">
            <a:off x="7081625" y="1876900"/>
            <a:ext cx="329100" cy="329100"/>
          </a:xfrm>
          <a:prstGeom prst="ellipse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 flipH="1">
            <a:off x="686560" y="2897375"/>
            <a:ext cx="958500" cy="329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gradient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/>
          <p:nvPr/>
        </p:nvSpPr>
        <p:spPr>
          <a:xfrm flipH="1">
            <a:off x="1738885" y="3483325"/>
            <a:ext cx="958500" cy="3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parameter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1"/>
          <p:cNvSpPr/>
          <p:nvPr/>
        </p:nvSpPr>
        <p:spPr>
          <a:xfrm flipH="1">
            <a:off x="2929472" y="2897375"/>
            <a:ext cx="958500" cy="329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gradient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 flipH="1">
            <a:off x="3981797" y="3483325"/>
            <a:ext cx="958500" cy="3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parameter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/>
          <p:nvPr/>
        </p:nvSpPr>
        <p:spPr>
          <a:xfrm flipH="1">
            <a:off x="6241072" y="2897375"/>
            <a:ext cx="958500" cy="329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gradient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/>
          <p:nvPr/>
        </p:nvSpPr>
        <p:spPr>
          <a:xfrm flipH="1">
            <a:off x="7293397" y="3483325"/>
            <a:ext cx="958500" cy="329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parameter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21"/>
          <p:cNvCxnSpPr>
            <a:stCxn id="291" idx="2"/>
            <a:endCxn id="297" idx="0"/>
          </p:cNvCxnSpPr>
          <p:nvPr/>
        </p:nvCxnSpPr>
        <p:spPr>
          <a:xfrm flipH="1" rot="-5400000">
            <a:off x="1296718" y="1481375"/>
            <a:ext cx="790500" cy="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1"/>
          <p:cNvCxnSpPr>
            <a:stCxn id="293" idx="2"/>
            <a:endCxn id="298" idx="0"/>
          </p:cNvCxnSpPr>
          <p:nvPr/>
        </p:nvCxnSpPr>
        <p:spPr>
          <a:xfrm flipH="1" rot="-5400000">
            <a:off x="3539918" y="1481363"/>
            <a:ext cx="790500" cy="6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1"/>
          <p:cNvCxnSpPr>
            <a:stCxn id="294" idx="2"/>
            <a:endCxn id="299" idx="0"/>
          </p:cNvCxnSpPr>
          <p:nvPr/>
        </p:nvCxnSpPr>
        <p:spPr>
          <a:xfrm flipH="1" rot="-5400000">
            <a:off x="6851218" y="1481375"/>
            <a:ext cx="790500" cy="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1"/>
          <p:cNvCxnSpPr>
            <a:stCxn id="297" idx="6"/>
            <a:endCxn id="300" idx="0"/>
          </p:cNvCxnSpPr>
          <p:nvPr/>
        </p:nvCxnSpPr>
        <p:spPr>
          <a:xfrm flipH="1">
            <a:off x="1165925" y="2041450"/>
            <a:ext cx="361200" cy="8559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1"/>
          <p:cNvCxnSpPr>
            <a:stCxn id="298" idx="6"/>
            <a:endCxn id="302" idx="0"/>
          </p:cNvCxnSpPr>
          <p:nvPr/>
        </p:nvCxnSpPr>
        <p:spPr>
          <a:xfrm flipH="1">
            <a:off x="3408825" y="2041450"/>
            <a:ext cx="361500" cy="8559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1"/>
          <p:cNvCxnSpPr>
            <a:stCxn id="299" idx="6"/>
            <a:endCxn id="304" idx="0"/>
          </p:cNvCxnSpPr>
          <p:nvPr/>
        </p:nvCxnSpPr>
        <p:spPr>
          <a:xfrm flipH="1">
            <a:off x="6720425" y="2041450"/>
            <a:ext cx="361200" cy="8559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1"/>
          <p:cNvCxnSpPr>
            <a:stCxn id="300" idx="1"/>
            <a:endCxn id="301" idx="0"/>
          </p:cNvCxnSpPr>
          <p:nvPr/>
        </p:nvCxnSpPr>
        <p:spPr>
          <a:xfrm>
            <a:off x="1645060" y="3061925"/>
            <a:ext cx="573000" cy="421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1"/>
          <p:cNvCxnSpPr>
            <a:stCxn id="302" idx="1"/>
            <a:endCxn id="303" idx="0"/>
          </p:cNvCxnSpPr>
          <p:nvPr/>
        </p:nvCxnSpPr>
        <p:spPr>
          <a:xfrm>
            <a:off x="3887972" y="3061925"/>
            <a:ext cx="573000" cy="421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1"/>
          <p:cNvCxnSpPr>
            <a:stCxn id="304" idx="1"/>
            <a:endCxn id="305" idx="0"/>
          </p:cNvCxnSpPr>
          <p:nvPr/>
        </p:nvCxnSpPr>
        <p:spPr>
          <a:xfrm>
            <a:off x="7199572" y="3061925"/>
            <a:ext cx="573000" cy="421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1"/>
          <p:cNvSpPr/>
          <p:nvPr/>
        </p:nvSpPr>
        <p:spPr>
          <a:xfrm>
            <a:off x="1075350" y="3226475"/>
            <a:ext cx="180900" cy="1277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3318275" y="3226500"/>
            <a:ext cx="180900" cy="1277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6629875" y="3226500"/>
            <a:ext cx="180900" cy="1277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7682200" y="3812425"/>
            <a:ext cx="180900" cy="691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4378775" y="3812425"/>
            <a:ext cx="180900" cy="691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2127313" y="3812375"/>
            <a:ext cx="180900" cy="691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 txBox="1"/>
          <p:nvPr/>
        </p:nvSpPr>
        <p:spPr>
          <a:xfrm>
            <a:off x="1863675" y="1876300"/>
            <a:ext cx="708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worker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4114475" y="1876300"/>
            <a:ext cx="708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worker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/>
          <p:nvPr/>
        </p:nvSpPr>
        <p:spPr>
          <a:xfrm>
            <a:off x="7410725" y="1876300"/>
            <a:ext cx="708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worker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 flipH="1">
            <a:off x="983377" y="1398800"/>
            <a:ext cx="708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samples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 flipH="1">
            <a:off x="3226577" y="1398788"/>
            <a:ext cx="708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samples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 flipH="1">
            <a:off x="6546577" y="1398788"/>
            <a:ext cx="708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samples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 flipH="1">
            <a:off x="7246172" y="1444688"/>
            <a:ext cx="239400" cy="238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1"/>
          <p:cNvSpPr txBox="1"/>
          <p:nvPr/>
        </p:nvSpPr>
        <p:spPr>
          <a:xfrm flipH="1">
            <a:off x="3934872" y="1444688"/>
            <a:ext cx="239400" cy="238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 flipH="1">
            <a:off x="1692272" y="1444688"/>
            <a:ext cx="239400" cy="238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 flipH="1">
            <a:off x="1089722" y="2358538"/>
            <a:ext cx="239400" cy="238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 flipH="1">
            <a:off x="3332622" y="2358538"/>
            <a:ext cx="239400" cy="238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 flipH="1">
            <a:off x="6644222" y="2358538"/>
            <a:ext cx="239400" cy="238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 flipH="1">
            <a:off x="1046322" y="3745888"/>
            <a:ext cx="239400" cy="238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 flipH="1">
            <a:off x="2098072" y="4038813"/>
            <a:ext cx="239400" cy="238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 flipH="1">
            <a:off x="3289472" y="3745888"/>
            <a:ext cx="239400" cy="238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 flipH="1">
            <a:off x="4349522" y="4038863"/>
            <a:ext cx="239400" cy="238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 flipH="1">
            <a:off x="6584622" y="3745863"/>
            <a:ext cx="239400" cy="238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 flipH="1">
            <a:off x="7645472" y="4038863"/>
            <a:ext cx="239400" cy="238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 flipH="1">
            <a:off x="1811859" y="2942663"/>
            <a:ext cx="239400" cy="23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 flipH="1">
            <a:off x="4054784" y="2942663"/>
            <a:ext cx="239400" cy="23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 flipH="1">
            <a:off x="7366384" y="2942663"/>
            <a:ext cx="239400" cy="23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