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inyon Script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CCD450-9E1C-499F-94BB-3B5E23566BB8}">
  <a:tblStyle styleId="{04CCD450-9E1C-499F-94BB-3B5E23566B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PinyonScript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3524bb2c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3524bb2c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3524bb2c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3524bb2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3524bb2c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3524bb2c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3524bb2c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3524bb2c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3524bb2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3524bb2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3524bb2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3524bb2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524bb2c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524bb2c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487679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487679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4876794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4876794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524bb2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524bb2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4876794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4876794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3524bb2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3524bb2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3524bb2c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3524bb2c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3524bb2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3524bb2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26850" y="1698450"/>
            <a:ext cx="54903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Concurrency control in MongoDB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22900" y="4023500"/>
            <a:ext cx="327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Vishakh.S (B16CS038)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2"/>
          <p:cNvGrpSpPr/>
          <p:nvPr/>
        </p:nvGrpSpPr>
        <p:grpSpPr>
          <a:xfrm>
            <a:off x="2394900" y="2321263"/>
            <a:ext cx="646200" cy="820200"/>
            <a:chOff x="1698300" y="1866025"/>
            <a:chExt cx="646200" cy="820200"/>
          </a:xfrm>
        </p:grpSpPr>
        <p:sp>
          <p:nvSpPr>
            <p:cNvPr id="250" name="Google Shape;250;p22"/>
            <p:cNvSpPr/>
            <p:nvPr/>
          </p:nvSpPr>
          <p:spPr>
            <a:xfrm>
              <a:off x="1698300" y="1866025"/>
              <a:ext cx="646200" cy="820200"/>
            </a:xfrm>
            <a:prstGeom prst="can">
              <a:avLst>
                <a:gd fmla="val 23729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1779000" y="2113375"/>
              <a:ext cx="484800" cy="325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alibri"/>
                  <a:ea typeface="Calibri"/>
                  <a:cs typeface="Calibri"/>
                  <a:sym typeface="Calibri"/>
                </a:rPr>
                <a:t>db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22"/>
          <p:cNvSpPr/>
          <p:nvPr/>
        </p:nvSpPr>
        <p:spPr>
          <a:xfrm>
            <a:off x="2205000" y="1350800"/>
            <a:ext cx="1026000" cy="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Top level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2205000" y="3670925"/>
            <a:ext cx="1026000" cy="82020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2"/>
          <p:cNvCxnSpPr/>
          <p:nvPr/>
        </p:nvCxnSpPr>
        <p:spPr>
          <a:xfrm flipH="1" rot="10800000">
            <a:off x="1943100" y="2052025"/>
            <a:ext cx="5257800" cy="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2"/>
          <p:cNvCxnSpPr/>
          <p:nvPr/>
        </p:nvCxnSpPr>
        <p:spPr>
          <a:xfrm flipH="1" rot="10800000">
            <a:off x="1943100" y="3401700"/>
            <a:ext cx="5257800" cy="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2"/>
          <p:cNvCxnSpPr/>
          <p:nvPr/>
        </p:nvCxnSpPr>
        <p:spPr>
          <a:xfrm flipH="1">
            <a:off x="3555600" y="418350"/>
            <a:ext cx="9000" cy="430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2"/>
          <p:cNvCxnSpPr/>
          <p:nvPr/>
        </p:nvCxnSpPr>
        <p:spPr>
          <a:xfrm flipH="1" rot="10800000">
            <a:off x="1943100" y="1081575"/>
            <a:ext cx="5257800" cy="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2"/>
          <p:cNvCxnSpPr/>
          <p:nvPr/>
        </p:nvCxnSpPr>
        <p:spPr>
          <a:xfrm flipH="1">
            <a:off x="5371650" y="418350"/>
            <a:ext cx="9000" cy="430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2"/>
          <p:cNvSpPr txBox="1"/>
          <p:nvPr/>
        </p:nvSpPr>
        <p:spPr>
          <a:xfrm>
            <a:off x="3893175" y="587575"/>
            <a:ext cx="11499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WiredTiger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5709225" y="587575"/>
            <a:ext cx="11499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MMAP V1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4067625" y="1398800"/>
            <a:ext cx="801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4067625" y="2558863"/>
            <a:ext cx="801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4067625" y="3908525"/>
            <a:ext cx="801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5883675" y="1446800"/>
            <a:ext cx="801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5883675" y="2558850"/>
            <a:ext cx="801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5883675" y="3908550"/>
            <a:ext cx="801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or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2205000" y="418350"/>
            <a:ext cx="9051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Storage engines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3014325" y="605625"/>
            <a:ext cx="394800" cy="25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3"/>
          <p:cNvGrpSpPr/>
          <p:nvPr/>
        </p:nvGrpSpPr>
        <p:grpSpPr>
          <a:xfrm>
            <a:off x="2786950" y="1888875"/>
            <a:ext cx="646200" cy="820200"/>
            <a:chOff x="1698300" y="1866025"/>
            <a:chExt cx="646200" cy="820200"/>
          </a:xfrm>
        </p:grpSpPr>
        <p:sp>
          <p:nvSpPr>
            <p:cNvPr id="274" name="Google Shape;274;p23"/>
            <p:cNvSpPr/>
            <p:nvPr/>
          </p:nvSpPr>
          <p:spPr>
            <a:xfrm>
              <a:off x="1698300" y="1866025"/>
              <a:ext cx="646200" cy="820200"/>
            </a:xfrm>
            <a:prstGeom prst="can">
              <a:avLst>
                <a:gd fmla="val 23729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 txBox="1"/>
            <p:nvPr/>
          </p:nvSpPr>
          <p:spPr>
            <a:xfrm>
              <a:off x="1779000" y="2113375"/>
              <a:ext cx="484800" cy="325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alibri"/>
                  <a:ea typeface="Calibri"/>
                  <a:cs typeface="Calibri"/>
                  <a:sym typeface="Calibri"/>
                </a:rPr>
                <a:t>db1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/>
          <p:nvPr/>
        </p:nvSpPr>
        <p:spPr>
          <a:xfrm>
            <a:off x="3112650" y="926800"/>
            <a:ext cx="2918700" cy="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TOP LEVEL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23"/>
          <p:cNvGrpSpPr/>
          <p:nvPr/>
        </p:nvGrpSpPr>
        <p:grpSpPr>
          <a:xfrm>
            <a:off x="5710850" y="1888875"/>
            <a:ext cx="646200" cy="820200"/>
            <a:chOff x="1698300" y="1866025"/>
            <a:chExt cx="646200" cy="820200"/>
          </a:xfrm>
        </p:grpSpPr>
        <p:sp>
          <p:nvSpPr>
            <p:cNvPr id="278" name="Google Shape;278;p23"/>
            <p:cNvSpPr/>
            <p:nvPr/>
          </p:nvSpPr>
          <p:spPr>
            <a:xfrm>
              <a:off x="1698300" y="1866025"/>
              <a:ext cx="646200" cy="820200"/>
            </a:xfrm>
            <a:prstGeom prst="can">
              <a:avLst>
                <a:gd fmla="val 23729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 txBox="1"/>
            <p:nvPr/>
          </p:nvSpPr>
          <p:spPr>
            <a:xfrm>
              <a:off x="1746000" y="2113375"/>
              <a:ext cx="550800" cy="325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alibri"/>
                  <a:ea typeface="Calibri"/>
                  <a:cs typeface="Calibri"/>
                  <a:sym typeface="Calibri"/>
                </a:rPr>
                <a:t>db2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23"/>
          <p:cNvSpPr/>
          <p:nvPr/>
        </p:nvSpPr>
        <p:spPr>
          <a:xfrm>
            <a:off x="2227587" y="32125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2466600" y="4399200"/>
            <a:ext cx="4210800" cy="53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WiredTiger storage engine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3041487" y="32125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4896937" y="32125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5710837" y="32125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6524737" y="32125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155350" y="14350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db1.coll1.insert({a:1})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6357050" y="14350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db2.coll2.find({c:5})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2453775" y="906900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23"/>
          <p:cNvCxnSpPr/>
          <p:nvPr/>
        </p:nvCxnSpPr>
        <p:spPr>
          <a:xfrm flipH="1" rot="10800000">
            <a:off x="744750" y="4066763"/>
            <a:ext cx="7654500" cy="9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0" name="Google Shape;290;p23"/>
          <p:cNvSpPr txBox="1"/>
          <p:nvPr/>
        </p:nvSpPr>
        <p:spPr>
          <a:xfrm>
            <a:off x="6060925" y="906900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2117500" y="2059725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1331700" y="3264838"/>
            <a:ext cx="1058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6348325" y="2059725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5733200" y="2786350"/>
            <a:ext cx="548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23"/>
          <p:cNvCxnSpPr>
            <a:stCxn id="286" idx="2"/>
            <a:endCxn id="288" idx="1"/>
          </p:cNvCxnSpPr>
          <p:nvPr/>
        </p:nvCxnSpPr>
        <p:spPr>
          <a:xfrm flipH="1" rot="-5400000">
            <a:off x="1700350" y="392800"/>
            <a:ext cx="524100" cy="982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6" name="Google Shape;296;p23"/>
          <p:cNvCxnSpPr>
            <a:stCxn id="288" idx="1"/>
            <a:endCxn id="291" idx="1"/>
          </p:cNvCxnSpPr>
          <p:nvPr/>
        </p:nvCxnSpPr>
        <p:spPr>
          <a:xfrm flipH="1">
            <a:off x="2117475" y="1146150"/>
            <a:ext cx="336300" cy="1152900"/>
          </a:xfrm>
          <a:prstGeom prst="curvedConnector3">
            <a:avLst>
              <a:gd fmla="val 26398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23"/>
          <p:cNvCxnSpPr>
            <a:stCxn id="291" idx="1"/>
            <a:endCxn id="292" idx="0"/>
          </p:cNvCxnSpPr>
          <p:nvPr/>
        </p:nvCxnSpPr>
        <p:spPr>
          <a:xfrm flipH="1">
            <a:off x="1861000" y="2298975"/>
            <a:ext cx="256500" cy="9660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23"/>
          <p:cNvCxnSpPr>
            <a:stCxn id="287" idx="2"/>
            <a:endCxn id="290" idx="3"/>
          </p:cNvCxnSpPr>
          <p:nvPr/>
        </p:nvCxnSpPr>
        <p:spPr>
          <a:xfrm rot="5400000">
            <a:off x="6983000" y="456250"/>
            <a:ext cx="524100" cy="855600"/>
          </a:xfrm>
          <a:prstGeom prst="curved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23"/>
          <p:cNvCxnSpPr>
            <a:stCxn id="290" idx="3"/>
            <a:endCxn id="293" idx="3"/>
          </p:cNvCxnSpPr>
          <p:nvPr/>
        </p:nvCxnSpPr>
        <p:spPr>
          <a:xfrm>
            <a:off x="6817225" y="1146150"/>
            <a:ext cx="287400" cy="1152900"/>
          </a:xfrm>
          <a:prstGeom prst="curvedConnector3">
            <a:avLst>
              <a:gd fmla="val 380576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0" name="Google Shape;300;p23"/>
          <p:cNvCxnSpPr>
            <a:stCxn id="293" idx="3"/>
            <a:endCxn id="294" idx="3"/>
          </p:cNvCxnSpPr>
          <p:nvPr/>
        </p:nvCxnSpPr>
        <p:spPr>
          <a:xfrm flipH="1">
            <a:off x="6282025" y="2298975"/>
            <a:ext cx="822600" cy="726600"/>
          </a:xfrm>
          <a:prstGeom prst="curvedConnector3">
            <a:avLst>
              <a:gd fmla="val -28948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1" name="Google Shape;301;p23"/>
          <p:cNvSpPr txBox="1"/>
          <p:nvPr/>
        </p:nvSpPr>
        <p:spPr>
          <a:xfrm>
            <a:off x="3583950" y="161950"/>
            <a:ext cx="1976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  <a:endParaRPr b="1"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4"/>
          <p:cNvGrpSpPr/>
          <p:nvPr/>
        </p:nvGrpSpPr>
        <p:grpSpPr>
          <a:xfrm>
            <a:off x="4254813" y="1888875"/>
            <a:ext cx="646200" cy="820200"/>
            <a:chOff x="1698300" y="1866025"/>
            <a:chExt cx="646200" cy="820200"/>
          </a:xfrm>
        </p:grpSpPr>
        <p:sp>
          <p:nvSpPr>
            <p:cNvPr id="307" name="Google Shape;307;p24"/>
            <p:cNvSpPr/>
            <p:nvPr/>
          </p:nvSpPr>
          <p:spPr>
            <a:xfrm>
              <a:off x="1698300" y="1866025"/>
              <a:ext cx="646200" cy="820200"/>
            </a:xfrm>
            <a:prstGeom prst="can">
              <a:avLst>
                <a:gd fmla="val 23729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 txBox="1"/>
            <p:nvPr/>
          </p:nvSpPr>
          <p:spPr>
            <a:xfrm>
              <a:off x="1779000" y="2113375"/>
              <a:ext cx="484800" cy="325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alibri"/>
                  <a:ea typeface="Calibri"/>
                  <a:cs typeface="Calibri"/>
                  <a:sym typeface="Calibri"/>
                </a:rPr>
                <a:t>db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24"/>
          <p:cNvSpPr/>
          <p:nvPr/>
        </p:nvSpPr>
        <p:spPr>
          <a:xfrm>
            <a:off x="3112650" y="926800"/>
            <a:ext cx="2918700" cy="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TOP LEVEL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3028037" y="32301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2466600" y="4399200"/>
            <a:ext cx="4210800" cy="53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WiredTiger storage engine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3841937" y="32301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155350" y="14350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db.coll1.insert({a:1})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6357050" y="14350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db.coll4.find({c:5})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2453775" y="906900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24"/>
          <p:cNvCxnSpPr/>
          <p:nvPr/>
        </p:nvCxnSpPr>
        <p:spPr>
          <a:xfrm flipH="1" rot="10800000">
            <a:off x="744750" y="4066763"/>
            <a:ext cx="7654500" cy="9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7" name="Google Shape;317;p24"/>
          <p:cNvSpPr txBox="1"/>
          <p:nvPr/>
        </p:nvSpPr>
        <p:spPr>
          <a:xfrm>
            <a:off x="6060925" y="906900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3608625" y="2059725"/>
            <a:ext cx="646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2378800" y="3264850"/>
            <a:ext cx="646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4911050" y="2068525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6164725" y="3229463"/>
            <a:ext cx="548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24"/>
          <p:cNvCxnSpPr>
            <a:stCxn id="313" idx="2"/>
            <a:endCxn id="315" idx="1"/>
          </p:cNvCxnSpPr>
          <p:nvPr/>
        </p:nvCxnSpPr>
        <p:spPr>
          <a:xfrm flipH="1" rot="-5400000">
            <a:off x="1700350" y="392800"/>
            <a:ext cx="524100" cy="982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3" name="Google Shape;323;p24"/>
          <p:cNvCxnSpPr>
            <a:stCxn id="315" idx="1"/>
            <a:endCxn id="318" idx="1"/>
          </p:cNvCxnSpPr>
          <p:nvPr/>
        </p:nvCxnSpPr>
        <p:spPr>
          <a:xfrm>
            <a:off x="2453775" y="1146150"/>
            <a:ext cx="1155000" cy="1152900"/>
          </a:xfrm>
          <a:prstGeom prst="curvedConnector3">
            <a:avLst>
              <a:gd fmla="val -2061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4" name="Google Shape;324;p24"/>
          <p:cNvCxnSpPr>
            <a:stCxn id="318" idx="1"/>
            <a:endCxn id="319" idx="0"/>
          </p:cNvCxnSpPr>
          <p:nvPr/>
        </p:nvCxnSpPr>
        <p:spPr>
          <a:xfrm flipH="1">
            <a:off x="2702025" y="2298975"/>
            <a:ext cx="906600" cy="9660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5" name="Google Shape;325;p24"/>
          <p:cNvCxnSpPr>
            <a:stCxn id="314" idx="2"/>
            <a:endCxn id="317" idx="3"/>
          </p:cNvCxnSpPr>
          <p:nvPr/>
        </p:nvCxnSpPr>
        <p:spPr>
          <a:xfrm rot="5400000">
            <a:off x="6983000" y="456250"/>
            <a:ext cx="524100" cy="855600"/>
          </a:xfrm>
          <a:prstGeom prst="curved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6" name="Google Shape;326;p24"/>
          <p:cNvCxnSpPr>
            <a:stCxn id="317" idx="3"/>
            <a:endCxn id="320" idx="3"/>
          </p:cNvCxnSpPr>
          <p:nvPr/>
        </p:nvCxnSpPr>
        <p:spPr>
          <a:xfrm flipH="1">
            <a:off x="5667325" y="1146150"/>
            <a:ext cx="1149900" cy="1161600"/>
          </a:xfrm>
          <a:prstGeom prst="curvedConnector3">
            <a:avLst>
              <a:gd fmla="val -20708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7" name="Google Shape;327;p24"/>
          <p:cNvSpPr/>
          <p:nvPr/>
        </p:nvSpPr>
        <p:spPr>
          <a:xfrm>
            <a:off x="4655837" y="32477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5469737" y="32477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24"/>
          <p:cNvCxnSpPr>
            <a:stCxn id="320" idx="3"/>
            <a:endCxn id="321" idx="0"/>
          </p:cNvCxnSpPr>
          <p:nvPr/>
        </p:nvCxnSpPr>
        <p:spPr>
          <a:xfrm>
            <a:off x="5667350" y="2307775"/>
            <a:ext cx="771600" cy="921600"/>
          </a:xfrm>
          <a:prstGeom prst="curved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0" name="Google Shape;330;p24"/>
          <p:cNvSpPr txBox="1"/>
          <p:nvPr/>
        </p:nvSpPr>
        <p:spPr>
          <a:xfrm>
            <a:off x="3583950" y="161950"/>
            <a:ext cx="1976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b="1"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5"/>
          <p:cNvGrpSpPr/>
          <p:nvPr/>
        </p:nvGrpSpPr>
        <p:grpSpPr>
          <a:xfrm>
            <a:off x="4254813" y="1888875"/>
            <a:ext cx="646200" cy="820200"/>
            <a:chOff x="1698300" y="1866025"/>
            <a:chExt cx="646200" cy="820200"/>
          </a:xfrm>
        </p:grpSpPr>
        <p:sp>
          <p:nvSpPr>
            <p:cNvPr id="336" name="Google Shape;336;p25"/>
            <p:cNvSpPr/>
            <p:nvPr/>
          </p:nvSpPr>
          <p:spPr>
            <a:xfrm>
              <a:off x="1698300" y="1866025"/>
              <a:ext cx="646200" cy="820200"/>
            </a:xfrm>
            <a:prstGeom prst="can">
              <a:avLst>
                <a:gd fmla="val 23729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 txBox="1"/>
            <p:nvPr/>
          </p:nvSpPr>
          <p:spPr>
            <a:xfrm>
              <a:off x="1779000" y="2113375"/>
              <a:ext cx="484800" cy="325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alibri"/>
                  <a:ea typeface="Calibri"/>
                  <a:cs typeface="Calibri"/>
                  <a:sym typeface="Calibri"/>
                </a:rPr>
                <a:t>db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25"/>
          <p:cNvSpPr/>
          <p:nvPr/>
        </p:nvSpPr>
        <p:spPr>
          <a:xfrm>
            <a:off x="3112650" y="926800"/>
            <a:ext cx="2918700" cy="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TOP LEVEL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3028037" y="32301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2466600" y="4399200"/>
            <a:ext cx="4210800" cy="53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WiredTiger storage engine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4070537" y="32301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5"/>
          <p:cNvSpPr txBox="1"/>
          <p:nvPr/>
        </p:nvSpPr>
        <p:spPr>
          <a:xfrm>
            <a:off x="155350" y="14350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db.coll1.insert({a:1})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6357050" y="14350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db.coll1.find({c:5})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2453775" y="906900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25"/>
          <p:cNvCxnSpPr/>
          <p:nvPr/>
        </p:nvCxnSpPr>
        <p:spPr>
          <a:xfrm flipH="1" rot="10800000">
            <a:off x="744750" y="4066763"/>
            <a:ext cx="7654500" cy="9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46" name="Google Shape;346;p25"/>
          <p:cNvSpPr txBox="1"/>
          <p:nvPr/>
        </p:nvSpPr>
        <p:spPr>
          <a:xfrm>
            <a:off x="6060925" y="906900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3608625" y="2059725"/>
            <a:ext cx="646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2378800" y="3264850"/>
            <a:ext cx="646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4911050" y="2068525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3463913" y="2786463"/>
            <a:ext cx="548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25"/>
          <p:cNvCxnSpPr>
            <a:stCxn id="342" idx="2"/>
            <a:endCxn id="344" idx="1"/>
          </p:cNvCxnSpPr>
          <p:nvPr/>
        </p:nvCxnSpPr>
        <p:spPr>
          <a:xfrm flipH="1" rot="-5400000">
            <a:off x="1700350" y="392800"/>
            <a:ext cx="524100" cy="982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2" name="Google Shape;352;p25"/>
          <p:cNvCxnSpPr>
            <a:stCxn id="344" idx="1"/>
            <a:endCxn id="347" idx="1"/>
          </p:cNvCxnSpPr>
          <p:nvPr/>
        </p:nvCxnSpPr>
        <p:spPr>
          <a:xfrm>
            <a:off x="2453775" y="1146150"/>
            <a:ext cx="1155000" cy="1152900"/>
          </a:xfrm>
          <a:prstGeom prst="curvedConnector3">
            <a:avLst>
              <a:gd fmla="val -2061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3" name="Google Shape;353;p25"/>
          <p:cNvCxnSpPr>
            <a:stCxn id="347" idx="1"/>
            <a:endCxn id="348" idx="0"/>
          </p:cNvCxnSpPr>
          <p:nvPr/>
        </p:nvCxnSpPr>
        <p:spPr>
          <a:xfrm flipH="1">
            <a:off x="2702025" y="2298975"/>
            <a:ext cx="906600" cy="9660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4" name="Google Shape;354;p25"/>
          <p:cNvCxnSpPr>
            <a:stCxn id="343" idx="2"/>
            <a:endCxn id="346" idx="3"/>
          </p:cNvCxnSpPr>
          <p:nvPr/>
        </p:nvCxnSpPr>
        <p:spPr>
          <a:xfrm rot="5400000">
            <a:off x="6983000" y="456250"/>
            <a:ext cx="524100" cy="855600"/>
          </a:xfrm>
          <a:prstGeom prst="curved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5" name="Google Shape;355;p25"/>
          <p:cNvCxnSpPr>
            <a:stCxn id="346" idx="3"/>
            <a:endCxn id="349" idx="3"/>
          </p:cNvCxnSpPr>
          <p:nvPr/>
        </p:nvCxnSpPr>
        <p:spPr>
          <a:xfrm flipH="1">
            <a:off x="5667325" y="1146150"/>
            <a:ext cx="1149900" cy="1161600"/>
          </a:xfrm>
          <a:prstGeom prst="curvedConnector3">
            <a:avLst>
              <a:gd fmla="val -20708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6" name="Google Shape;356;p25"/>
          <p:cNvSpPr/>
          <p:nvPr/>
        </p:nvSpPr>
        <p:spPr>
          <a:xfrm>
            <a:off x="4884437" y="32477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5698337" y="32477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25"/>
          <p:cNvCxnSpPr>
            <a:stCxn id="349" idx="3"/>
            <a:endCxn id="350" idx="3"/>
          </p:cNvCxnSpPr>
          <p:nvPr/>
        </p:nvCxnSpPr>
        <p:spPr>
          <a:xfrm flipH="1">
            <a:off x="4012550" y="2307775"/>
            <a:ext cx="1654800" cy="717900"/>
          </a:xfrm>
          <a:prstGeom prst="curvedConnector3">
            <a:avLst>
              <a:gd fmla="val -1439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9" name="Google Shape;359;p25"/>
          <p:cNvSpPr txBox="1"/>
          <p:nvPr/>
        </p:nvSpPr>
        <p:spPr>
          <a:xfrm>
            <a:off x="3583950" y="161950"/>
            <a:ext cx="1976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Example 3</a:t>
            </a:r>
            <a:endParaRPr b="1"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6"/>
          <p:cNvGrpSpPr/>
          <p:nvPr/>
        </p:nvGrpSpPr>
        <p:grpSpPr>
          <a:xfrm>
            <a:off x="4254813" y="1888875"/>
            <a:ext cx="646200" cy="820200"/>
            <a:chOff x="1698300" y="1866025"/>
            <a:chExt cx="646200" cy="820200"/>
          </a:xfrm>
        </p:grpSpPr>
        <p:sp>
          <p:nvSpPr>
            <p:cNvPr id="365" name="Google Shape;365;p26"/>
            <p:cNvSpPr/>
            <p:nvPr/>
          </p:nvSpPr>
          <p:spPr>
            <a:xfrm>
              <a:off x="1698300" y="1866025"/>
              <a:ext cx="646200" cy="820200"/>
            </a:xfrm>
            <a:prstGeom prst="can">
              <a:avLst>
                <a:gd fmla="val 23729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 txBox="1"/>
            <p:nvPr/>
          </p:nvSpPr>
          <p:spPr>
            <a:xfrm>
              <a:off x="1779000" y="2113375"/>
              <a:ext cx="484800" cy="325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alibri"/>
                  <a:ea typeface="Calibri"/>
                  <a:cs typeface="Calibri"/>
                  <a:sym typeface="Calibri"/>
                </a:rPr>
                <a:t>db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26"/>
          <p:cNvSpPr/>
          <p:nvPr/>
        </p:nvSpPr>
        <p:spPr>
          <a:xfrm>
            <a:off x="3112650" y="926800"/>
            <a:ext cx="2918700" cy="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TOP LEVEL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3028037" y="32301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2466600" y="4399200"/>
            <a:ext cx="4210800" cy="530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WiredTiger storage engine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4070537" y="32301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155350" y="14350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db.coll1.insert({a:1})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6357050" y="14350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db.coll1.drop()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2453775" y="906900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26"/>
          <p:cNvCxnSpPr/>
          <p:nvPr/>
        </p:nvCxnSpPr>
        <p:spPr>
          <a:xfrm flipH="1" rot="10800000">
            <a:off x="744750" y="4066763"/>
            <a:ext cx="7654500" cy="9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5" name="Google Shape;375;p26"/>
          <p:cNvSpPr txBox="1"/>
          <p:nvPr/>
        </p:nvSpPr>
        <p:spPr>
          <a:xfrm>
            <a:off x="6060925" y="906900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3608625" y="2059725"/>
            <a:ext cx="646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2378800" y="3264850"/>
            <a:ext cx="646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4911050" y="2068525"/>
            <a:ext cx="756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26"/>
          <p:cNvCxnSpPr>
            <a:stCxn id="371" idx="2"/>
            <a:endCxn id="373" idx="1"/>
          </p:cNvCxnSpPr>
          <p:nvPr/>
        </p:nvCxnSpPr>
        <p:spPr>
          <a:xfrm flipH="1" rot="-5400000">
            <a:off x="1700350" y="392800"/>
            <a:ext cx="524100" cy="982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0" name="Google Shape;380;p26"/>
          <p:cNvCxnSpPr>
            <a:stCxn id="373" idx="1"/>
            <a:endCxn id="376" idx="1"/>
          </p:cNvCxnSpPr>
          <p:nvPr/>
        </p:nvCxnSpPr>
        <p:spPr>
          <a:xfrm>
            <a:off x="2453775" y="1146150"/>
            <a:ext cx="1155000" cy="1152900"/>
          </a:xfrm>
          <a:prstGeom prst="curvedConnector3">
            <a:avLst>
              <a:gd fmla="val -2061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1" name="Google Shape;381;p26"/>
          <p:cNvCxnSpPr>
            <a:stCxn id="376" idx="1"/>
            <a:endCxn id="377" idx="0"/>
          </p:cNvCxnSpPr>
          <p:nvPr/>
        </p:nvCxnSpPr>
        <p:spPr>
          <a:xfrm flipH="1">
            <a:off x="2702025" y="2298975"/>
            <a:ext cx="906600" cy="9660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26"/>
          <p:cNvCxnSpPr>
            <a:stCxn id="372" idx="2"/>
            <a:endCxn id="375" idx="3"/>
          </p:cNvCxnSpPr>
          <p:nvPr/>
        </p:nvCxnSpPr>
        <p:spPr>
          <a:xfrm rot="5400000">
            <a:off x="6983000" y="456250"/>
            <a:ext cx="524100" cy="855600"/>
          </a:xfrm>
          <a:prstGeom prst="curved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26"/>
          <p:cNvCxnSpPr>
            <a:stCxn id="375" idx="3"/>
            <a:endCxn id="378" idx="3"/>
          </p:cNvCxnSpPr>
          <p:nvPr/>
        </p:nvCxnSpPr>
        <p:spPr>
          <a:xfrm flipH="1">
            <a:off x="5667325" y="1146150"/>
            <a:ext cx="1149900" cy="1161600"/>
          </a:xfrm>
          <a:prstGeom prst="curvedConnector3">
            <a:avLst>
              <a:gd fmla="val -20708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4" name="Google Shape;384;p26"/>
          <p:cNvSpPr/>
          <p:nvPr/>
        </p:nvSpPr>
        <p:spPr>
          <a:xfrm>
            <a:off x="4884437" y="32477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5698337" y="3247750"/>
            <a:ext cx="646218" cy="53076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26"/>
          <p:cNvCxnSpPr>
            <a:stCxn id="378" idx="3"/>
            <a:endCxn id="376" idx="2"/>
          </p:cNvCxnSpPr>
          <p:nvPr/>
        </p:nvCxnSpPr>
        <p:spPr>
          <a:xfrm flipH="1">
            <a:off x="3931850" y="2307775"/>
            <a:ext cx="1735500" cy="230400"/>
          </a:xfrm>
          <a:prstGeom prst="curvedConnector4">
            <a:avLst>
              <a:gd fmla="val -13721" name="adj1"/>
              <a:gd fmla="val 340158" name="adj2"/>
            </a:avLst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87" name="Google Shape;387;p26"/>
          <p:cNvSpPr txBox="1"/>
          <p:nvPr/>
        </p:nvSpPr>
        <p:spPr>
          <a:xfrm>
            <a:off x="6031350" y="2292350"/>
            <a:ext cx="1641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has to wait till IX lock on db is released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6"/>
          <p:cNvSpPr txBox="1"/>
          <p:nvPr/>
        </p:nvSpPr>
        <p:spPr>
          <a:xfrm>
            <a:off x="3583950" y="161950"/>
            <a:ext cx="1976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Example 4</a:t>
            </a:r>
            <a:endParaRPr b="1"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400" y="577337"/>
            <a:ext cx="3836426" cy="383642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7"/>
          <p:cNvSpPr txBox="1"/>
          <p:nvPr/>
        </p:nvSpPr>
        <p:spPr>
          <a:xfrm>
            <a:off x="1569700" y="3247950"/>
            <a:ext cx="30627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inyon Script"/>
                <a:ea typeface="Pinyon Script"/>
                <a:cs typeface="Pinyon Script"/>
                <a:sym typeface="Pinyon Script"/>
              </a:rPr>
              <a:t>Thank you !</a:t>
            </a:r>
            <a:endParaRPr sz="4800">
              <a:latin typeface="Pinyon Script"/>
              <a:ea typeface="Pinyon Script"/>
              <a:cs typeface="Pinyon Script"/>
              <a:sym typeface="Pinyon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1445209" y="1184233"/>
            <a:ext cx="6253604" cy="3325450"/>
            <a:chOff x="1043400" y="418650"/>
            <a:chExt cx="7279250" cy="4043100"/>
          </a:xfrm>
        </p:grpSpPr>
        <p:sp>
          <p:nvSpPr>
            <p:cNvPr id="61" name="Google Shape;61;p14"/>
            <p:cNvSpPr/>
            <p:nvPr/>
          </p:nvSpPr>
          <p:spPr>
            <a:xfrm>
              <a:off x="1043400" y="418650"/>
              <a:ext cx="3528600" cy="4043100"/>
            </a:xfrm>
            <a:prstGeom prst="can">
              <a:avLst>
                <a:gd fmla="val 23729" name="adj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391813" y="1566975"/>
              <a:ext cx="1303776" cy="801414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Collection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919812" y="1566975"/>
              <a:ext cx="1303776" cy="801414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Collection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2101950" y="586125"/>
              <a:ext cx="14115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10800000">
              <a:off x="1471275" y="3086125"/>
              <a:ext cx="418800" cy="466500"/>
            </a:xfrm>
            <a:prstGeom prst="foldedCorner">
              <a:avLst>
                <a:gd fmla="val 34270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10800000">
              <a:off x="2018400" y="3086125"/>
              <a:ext cx="418800" cy="466500"/>
            </a:xfrm>
            <a:prstGeom prst="foldedCorner">
              <a:avLst>
                <a:gd fmla="val 34270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rot="10800000">
              <a:off x="2565525" y="3086125"/>
              <a:ext cx="418800" cy="466500"/>
            </a:xfrm>
            <a:prstGeom prst="foldedCorner">
              <a:avLst>
                <a:gd fmla="val 34270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3112650" y="3086125"/>
              <a:ext cx="418800" cy="466500"/>
            </a:xfrm>
            <a:prstGeom prst="foldedCorner">
              <a:avLst>
                <a:gd fmla="val 34270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10800000">
              <a:off x="3659775" y="3086125"/>
              <a:ext cx="418800" cy="466500"/>
            </a:xfrm>
            <a:prstGeom prst="foldedCorner">
              <a:avLst>
                <a:gd fmla="val 34270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1431600" y="3552625"/>
              <a:ext cx="27522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&lt;- - - - - - - - Documents - - - - - - - -&gt;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927825" y="418650"/>
              <a:ext cx="1519500" cy="4043100"/>
            </a:xfrm>
            <a:prstGeom prst="can">
              <a:avLst>
                <a:gd fmla="val 49243" name="adj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803150" y="418650"/>
              <a:ext cx="1519500" cy="4043100"/>
            </a:xfrm>
            <a:prstGeom prst="can">
              <a:avLst>
                <a:gd fmla="val 49243" name="adj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4981825" y="586125"/>
              <a:ext cx="14115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6857150" y="586125"/>
              <a:ext cx="14115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4"/>
          <p:cNvSpPr txBox="1"/>
          <p:nvPr/>
        </p:nvSpPr>
        <p:spPr>
          <a:xfrm>
            <a:off x="1973675" y="358850"/>
            <a:ext cx="5059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Data storage hierarchy in MongoDB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5687538" y="19162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601938" y="19162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687538" y="28306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601938" y="28306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38062" l="16562" r="48227" t="29480"/>
          <a:stretch/>
        </p:blipFill>
        <p:spPr>
          <a:xfrm>
            <a:off x="5905998" y="2135700"/>
            <a:ext cx="477475" cy="4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6820413" y="3050091"/>
            <a:ext cx="477475" cy="4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5905988" y="3050103"/>
            <a:ext cx="477475" cy="4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6820400" y="2135703"/>
            <a:ext cx="477475" cy="47538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5817583" y="1453300"/>
            <a:ext cx="654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731983" y="1453300"/>
            <a:ext cx="654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W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107312" y="2170000"/>
            <a:ext cx="580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107312" y="3084388"/>
            <a:ext cx="580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W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 rot="10800000">
            <a:off x="4960238" y="1280800"/>
            <a:ext cx="73950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5259713" y="1093675"/>
            <a:ext cx="1811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First operation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 txBox="1"/>
          <p:nvPr/>
        </p:nvSpPr>
        <p:spPr>
          <a:xfrm rot="-5400000">
            <a:off x="4016813" y="1925500"/>
            <a:ext cx="1811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operation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91050" y="1658188"/>
            <a:ext cx="30432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MongoDB 2.0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Compatibility of the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locking modes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4533450" y="998725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5447850" y="998725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533450" y="1913125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5447850" y="1913125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663495" y="535825"/>
            <a:ext cx="654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577895" y="535825"/>
            <a:ext cx="654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953224" y="1252525"/>
            <a:ext cx="580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953224" y="2166913"/>
            <a:ext cx="580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3806150" y="363325"/>
            <a:ext cx="739500" cy="64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/>
        </p:nvSpPr>
        <p:spPr>
          <a:xfrm>
            <a:off x="4105625" y="176200"/>
            <a:ext cx="1811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First operation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rot="-5400000">
            <a:off x="2862725" y="1008025"/>
            <a:ext cx="1811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Second operation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362275" y="1004125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7276675" y="1004125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362275" y="1918525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276675" y="1918525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4533425" y="28275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447825" y="28275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4533425" y="37419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447825" y="37419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362275" y="28275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276675" y="28275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6362275" y="37419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7276675" y="3741900"/>
            <a:ext cx="91440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492295" y="535825"/>
            <a:ext cx="654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406695" y="535825"/>
            <a:ext cx="6543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953174" y="3081325"/>
            <a:ext cx="580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953174" y="3995713"/>
            <a:ext cx="580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7495100" y="1223628"/>
            <a:ext cx="477475" cy="4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38062" l="16562" r="48227" t="29480"/>
          <a:stretch/>
        </p:blipFill>
        <p:spPr>
          <a:xfrm>
            <a:off x="4751910" y="1190175"/>
            <a:ext cx="477475" cy="4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7495088" y="2135316"/>
            <a:ext cx="477475" cy="4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7495125" y="3049716"/>
            <a:ext cx="477475" cy="4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7495125" y="3958691"/>
            <a:ext cx="477475" cy="4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4751863" y="3961441"/>
            <a:ext cx="477475" cy="4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5666300" y="3961441"/>
            <a:ext cx="477475" cy="4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6580700" y="3961441"/>
            <a:ext cx="477475" cy="4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6580725" y="2135328"/>
            <a:ext cx="477475" cy="4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35770" l="54248" r="10541" t="31772"/>
          <a:stretch/>
        </p:blipFill>
        <p:spPr>
          <a:xfrm>
            <a:off x="5666313" y="3047028"/>
            <a:ext cx="477475" cy="47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38062" l="16562" r="48227" t="29480"/>
          <a:stretch/>
        </p:blipFill>
        <p:spPr>
          <a:xfrm>
            <a:off x="6580723" y="3049713"/>
            <a:ext cx="477475" cy="4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 b="38062" l="16562" r="48227" t="29480"/>
          <a:stretch/>
        </p:blipFill>
        <p:spPr>
          <a:xfrm>
            <a:off x="4751898" y="2132613"/>
            <a:ext cx="477475" cy="4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38062" l="16562" r="48227" t="29480"/>
          <a:stretch/>
        </p:blipFill>
        <p:spPr>
          <a:xfrm>
            <a:off x="4751860" y="3047013"/>
            <a:ext cx="477475" cy="4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38062" l="16562" r="48227" t="29480"/>
          <a:stretch/>
        </p:blipFill>
        <p:spPr>
          <a:xfrm>
            <a:off x="5666323" y="1218238"/>
            <a:ext cx="477475" cy="4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 b="38062" l="16562" r="48227" t="29480"/>
          <a:stretch/>
        </p:blipFill>
        <p:spPr>
          <a:xfrm>
            <a:off x="5666323" y="2132613"/>
            <a:ext cx="477475" cy="4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 b="38062" l="16562" r="48227" t="29480"/>
          <a:stretch/>
        </p:blipFill>
        <p:spPr>
          <a:xfrm>
            <a:off x="6580723" y="1192875"/>
            <a:ext cx="477475" cy="4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591050" y="1658188"/>
            <a:ext cx="30432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MongoDB 2.2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Compatibility of the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locking modes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7"/>
          <p:cNvGraphicFramePr/>
          <p:nvPr/>
        </p:nvGraphicFramePr>
        <p:xfrm>
          <a:off x="9525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{04CCD450-9E1C-499F-94BB-3B5E23566BB8}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Lock mode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Lock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Shared lock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Exclusive lock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Intent shared lock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IX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Intent exclusive lock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p17"/>
          <p:cNvSpPr txBox="1"/>
          <p:nvPr/>
        </p:nvSpPr>
        <p:spPr>
          <a:xfrm>
            <a:off x="1973675" y="358850"/>
            <a:ext cx="5059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db.serverStatus()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Locking mode representation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698300" y="27592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793700" y="31205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db1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3261200" y="27592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3356600" y="31205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db2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4824100" y="27592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4919500" y="31205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db3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6387000" y="27592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6482400" y="31205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db4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643450" y="1537800"/>
            <a:ext cx="3857100" cy="6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TOP LEVEL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3113700" y="509825"/>
            <a:ext cx="29166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etup for examples 1 &amp; 2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1698300" y="32164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1793700" y="35777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db1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3261200" y="32164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3356600" y="35777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db2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4824100" y="32164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4919500" y="35777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db3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6387000" y="32164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6482400" y="35777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db4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2643450" y="1737600"/>
            <a:ext cx="3857100" cy="6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TOP LEVEL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911850" y="85505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db1.coll1.insert({a:1})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600550" y="85505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db4.coll2.find({c:5})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698300" y="1818750"/>
            <a:ext cx="1058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387000" y="1818750"/>
            <a:ext cx="1058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1755000" y="2738838"/>
            <a:ext cx="945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6387000" y="2738825"/>
            <a:ext cx="1058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19"/>
          <p:cNvCxnSpPr>
            <a:stCxn id="177" idx="1"/>
            <a:endCxn id="179" idx="1"/>
          </p:cNvCxnSpPr>
          <p:nvPr/>
        </p:nvCxnSpPr>
        <p:spPr>
          <a:xfrm>
            <a:off x="911850" y="1094300"/>
            <a:ext cx="786600" cy="963600"/>
          </a:xfrm>
          <a:prstGeom prst="curvedConnector3">
            <a:avLst>
              <a:gd fmla="val -3028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" name="Google Shape;184;p19"/>
          <p:cNvCxnSpPr>
            <a:stCxn id="179" idx="2"/>
            <a:endCxn id="181" idx="0"/>
          </p:cNvCxnSpPr>
          <p:nvPr/>
        </p:nvCxnSpPr>
        <p:spPr>
          <a:xfrm>
            <a:off x="2227650" y="2297250"/>
            <a:ext cx="0" cy="44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" name="Google Shape;185;p19"/>
          <p:cNvCxnSpPr>
            <a:stCxn id="178" idx="3"/>
            <a:endCxn id="180" idx="3"/>
          </p:cNvCxnSpPr>
          <p:nvPr/>
        </p:nvCxnSpPr>
        <p:spPr>
          <a:xfrm flipH="1">
            <a:off x="7445850" y="1094300"/>
            <a:ext cx="786300" cy="963600"/>
          </a:xfrm>
          <a:prstGeom prst="curvedConnector3">
            <a:avLst>
              <a:gd fmla="val -30284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6" name="Google Shape;186;p19"/>
          <p:cNvCxnSpPr>
            <a:stCxn id="180" idx="2"/>
            <a:endCxn id="182" idx="0"/>
          </p:cNvCxnSpPr>
          <p:nvPr/>
        </p:nvCxnSpPr>
        <p:spPr>
          <a:xfrm>
            <a:off x="6916350" y="2297250"/>
            <a:ext cx="0" cy="44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" name="Google Shape;187;p19"/>
          <p:cNvSpPr txBox="1"/>
          <p:nvPr/>
        </p:nvSpPr>
        <p:spPr>
          <a:xfrm>
            <a:off x="3583950" y="345475"/>
            <a:ext cx="1976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  <a:endParaRPr b="1"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1698300" y="32164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1793700" y="35777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db1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3261200" y="32164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3356600" y="35777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db2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4824100" y="32164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4919500" y="35777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db3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6387000" y="3216425"/>
            <a:ext cx="1058700" cy="1048200"/>
          </a:xfrm>
          <a:prstGeom prst="can">
            <a:avLst>
              <a:gd fmla="val 23729" name="adj"/>
            </a:avLst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6482400" y="3577775"/>
            <a:ext cx="867900" cy="325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db4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2643450" y="1737600"/>
            <a:ext cx="3857100" cy="6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TOP LEVEL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911850" y="85505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db1.coll1.insert({a:1})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5600550" y="855050"/>
            <a:ext cx="2631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db1.coll3.find({c:5})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1698300" y="1818750"/>
            <a:ext cx="1058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IX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6387000" y="1818750"/>
            <a:ext cx="1058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755000" y="2738838"/>
            <a:ext cx="945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2379600" y="2738850"/>
            <a:ext cx="473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20"/>
          <p:cNvCxnSpPr>
            <a:stCxn id="201" idx="1"/>
            <a:endCxn id="203" idx="1"/>
          </p:cNvCxnSpPr>
          <p:nvPr/>
        </p:nvCxnSpPr>
        <p:spPr>
          <a:xfrm>
            <a:off x="911850" y="1094300"/>
            <a:ext cx="786600" cy="963600"/>
          </a:xfrm>
          <a:prstGeom prst="curvedConnector3">
            <a:avLst>
              <a:gd fmla="val -3028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" name="Google Shape;208;p20"/>
          <p:cNvCxnSpPr>
            <a:stCxn id="203" idx="2"/>
            <a:endCxn id="205" idx="0"/>
          </p:cNvCxnSpPr>
          <p:nvPr/>
        </p:nvCxnSpPr>
        <p:spPr>
          <a:xfrm>
            <a:off x="2227650" y="2297250"/>
            <a:ext cx="0" cy="441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" name="Google Shape;209;p20"/>
          <p:cNvCxnSpPr>
            <a:stCxn id="202" idx="3"/>
            <a:endCxn id="204" idx="3"/>
          </p:cNvCxnSpPr>
          <p:nvPr/>
        </p:nvCxnSpPr>
        <p:spPr>
          <a:xfrm flipH="1">
            <a:off x="7445850" y="1094300"/>
            <a:ext cx="786300" cy="963600"/>
          </a:xfrm>
          <a:prstGeom prst="curvedConnector3">
            <a:avLst>
              <a:gd fmla="val -30284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0" name="Google Shape;210;p20"/>
          <p:cNvSpPr txBox="1"/>
          <p:nvPr/>
        </p:nvSpPr>
        <p:spPr>
          <a:xfrm>
            <a:off x="3583950" y="345475"/>
            <a:ext cx="1976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b="1"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0"/>
          <p:cNvCxnSpPr>
            <a:stCxn id="204" idx="2"/>
            <a:endCxn id="206" idx="3"/>
          </p:cNvCxnSpPr>
          <p:nvPr/>
        </p:nvCxnSpPr>
        <p:spPr>
          <a:xfrm rot="5400000">
            <a:off x="4543950" y="605850"/>
            <a:ext cx="681000" cy="4063800"/>
          </a:xfrm>
          <a:prstGeom prst="curvedConnector2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12" name="Google Shape;212;p20"/>
          <p:cNvSpPr txBox="1"/>
          <p:nvPr/>
        </p:nvSpPr>
        <p:spPr>
          <a:xfrm>
            <a:off x="6745775" y="2397900"/>
            <a:ext cx="12321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has to wait till X lock on db1 is released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>
            <a:off x="2094175" y="3491068"/>
            <a:ext cx="6434400" cy="938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Storage engine implements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its own concurrency 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scheme at this level</a:t>
            </a:r>
            <a:endParaRPr b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21"/>
          <p:cNvGrpSpPr/>
          <p:nvPr/>
        </p:nvGrpSpPr>
        <p:grpSpPr>
          <a:xfrm>
            <a:off x="3587995" y="1591632"/>
            <a:ext cx="588171" cy="747940"/>
            <a:chOff x="1698300" y="1866025"/>
            <a:chExt cx="646200" cy="820200"/>
          </a:xfrm>
        </p:grpSpPr>
        <p:sp>
          <p:nvSpPr>
            <p:cNvPr id="219" name="Google Shape;219;p21"/>
            <p:cNvSpPr/>
            <p:nvPr/>
          </p:nvSpPr>
          <p:spPr>
            <a:xfrm>
              <a:off x="1698300" y="1866025"/>
              <a:ext cx="646200" cy="820200"/>
            </a:xfrm>
            <a:prstGeom prst="can">
              <a:avLst>
                <a:gd fmla="val 23729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1779000" y="2113375"/>
              <a:ext cx="484800" cy="325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alibri"/>
                  <a:ea typeface="Calibri"/>
                  <a:cs typeface="Calibri"/>
                  <a:sym typeface="Calibri"/>
                </a:rPr>
                <a:t>db1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1"/>
          <p:cNvSpPr/>
          <p:nvPr/>
        </p:nvSpPr>
        <p:spPr>
          <a:xfrm>
            <a:off x="3947459" y="714325"/>
            <a:ext cx="2656500" cy="4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TOP LEVEL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21"/>
          <p:cNvGrpSpPr/>
          <p:nvPr/>
        </p:nvGrpSpPr>
        <p:grpSpPr>
          <a:xfrm>
            <a:off x="4981667" y="1591632"/>
            <a:ext cx="588171" cy="747940"/>
            <a:chOff x="1698300" y="1866025"/>
            <a:chExt cx="646200" cy="820200"/>
          </a:xfrm>
        </p:grpSpPr>
        <p:sp>
          <p:nvSpPr>
            <p:cNvPr id="223" name="Google Shape;223;p21"/>
            <p:cNvSpPr/>
            <p:nvPr/>
          </p:nvSpPr>
          <p:spPr>
            <a:xfrm>
              <a:off x="1698300" y="1866025"/>
              <a:ext cx="646200" cy="820200"/>
            </a:xfrm>
            <a:prstGeom prst="can">
              <a:avLst>
                <a:gd fmla="val 23729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 txBox="1"/>
            <p:nvPr/>
          </p:nvSpPr>
          <p:spPr>
            <a:xfrm>
              <a:off x="1746000" y="2113375"/>
              <a:ext cx="550800" cy="325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alibri"/>
                  <a:ea typeface="Calibri"/>
                  <a:cs typeface="Calibri"/>
                  <a:sym typeface="Calibri"/>
                </a:rPr>
                <a:t>db2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21"/>
          <p:cNvGrpSpPr/>
          <p:nvPr/>
        </p:nvGrpSpPr>
        <p:grpSpPr>
          <a:xfrm>
            <a:off x="6375339" y="1591632"/>
            <a:ext cx="588171" cy="747940"/>
            <a:chOff x="1698300" y="1866025"/>
            <a:chExt cx="646200" cy="820200"/>
          </a:xfrm>
        </p:grpSpPr>
        <p:sp>
          <p:nvSpPr>
            <p:cNvPr id="226" name="Google Shape;226;p21"/>
            <p:cNvSpPr/>
            <p:nvPr/>
          </p:nvSpPr>
          <p:spPr>
            <a:xfrm>
              <a:off x="1698300" y="1866025"/>
              <a:ext cx="646200" cy="820200"/>
            </a:xfrm>
            <a:prstGeom prst="can">
              <a:avLst>
                <a:gd fmla="val 23729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 txBox="1"/>
            <p:nvPr/>
          </p:nvSpPr>
          <p:spPr>
            <a:xfrm>
              <a:off x="1746000" y="2113375"/>
              <a:ext cx="550800" cy="325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alibri"/>
                  <a:ea typeface="Calibri"/>
                  <a:cs typeface="Calibri"/>
                  <a:sym typeface="Calibri"/>
                </a:rPr>
                <a:t>db3</a:t>
              </a:r>
              <a:endParaRPr b="1"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21"/>
          <p:cNvSpPr/>
          <p:nvPr/>
        </p:nvSpPr>
        <p:spPr>
          <a:xfrm>
            <a:off x="2804391" y="2814773"/>
            <a:ext cx="588222" cy="484002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1"/>
          <p:cNvSpPr/>
          <p:nvPr/>
        </p:nvSpPr>
        <p:spPr>
          <a:xfrm rot="10800000">
            <a:off x="6375257" y="3773971"/>
            <a:ext cx="381300" cy="425400"/>
          </a:xfrm>
          <a:prstGeom prst="foldedCorner">
            <a:avLst>
              <a:gd fmla="val 3427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3893028" y="2814773"/>
            <a:ext cx="588222" cy="484002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4981676" y="2814773"/>
            <a:ext cx="588222" cy="484002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6070302" y="2814773"/>
            <a:ext cx="588222" cy="484002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7158939" y="2814773"/>
            <a:ext cx="588222" cy="484002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/>
          <p:nvPr/>
        </p:nvSpPr>
        <p:spPr>
          <a:xfrm rot="10800000">
            <a:off x="6859945" y="3773971"/>
            <a:ext cx="381300" cy="425400"/>
          </a:xfrm>
          <a:prstGeom prst="foldedCorner">
            <a:avLst>
              <a:gd fmla="val 3427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rot="10800000">
            <a:off x="7344633" y="3773971"/>
            <a:ext cx="381300" cy="425400"/>
          </a:xfrm>
          <a:prstGeom prst="foldedCorner">
            <a:avLst>
              <a:gd fmla="val 3427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rot="10800000">
            <a:off x="7829322" y="3773971"/>
            <a:ext cx="381300" cy="425400"/>
          </a:xfrm>
          <a:prstGeom prst="foldedCorner">
            <a:avLst>
              <a:gd fmla="val 3427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rot="10800000">
            <a:off x="2340831" y="3730337"/>
            <a:ext cx="381300" cy="425400"/>
          </a:xfrm>
          <a:prstGeom prst="foldedCorner">
            <a:avLst>
              <a:gd fmla="val 3427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 rot="10800000">
            <a:off x="2825519" y="3730337"/>
            <a:ext cx="381300" cy="425400"/>
          </a:xfrm>
          <a:prstGeom prst="foldedCorner">
            <a:avLst>
              <a:gd fmla="val 3427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 rot="10800000">
            <a:off x="3310207" y="3730337"/>
            <a:ext cx="381300" cy="425400"/>
          </a:xfrm>
          <a:prstGeom prst="foldedCorner">
            <a:avLst>
              <a:gd fmla="val 3427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 rot="10800000">
            <a:off x="3794895" y="3730337"/>
            <a:ext cx="381300" cy="425400"/>
          </a:xfrm>
          <a:prstGeom prst="foldedCorner">
            <a:avLst>
              <a:gd fmla="val 34270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21"/>
          <p:cNvCxnSpPr>
            <a:stCxn id="221" idx="1"/>
            <a:endCxn id="219" idx="2"/>
          </p:cNvCxnSpPr>
          <p:nvPr/>
        </p:nvCxnSpPr>
        <p:spPr>
          <a:xfrm flipH="1">
            <a:off x="3588059" y="915475"/>
            <a:ext cx="359400" cy="1050000"/>
          </a:xfrm>
          <a:prstGeom prst="curvedConnector3">
            <a:avLst>
              <a:gd fmla="val 275494" name="adj1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21"/>
          <p:cNvCxnSpPr>
            <a:stCxn id="219" idx="2"/>
            <a:endCxn id="228" idx="1"/>
          </p:cNvCxnSpPr>
          <p:nvPr/>
        </p:nvCxnSpPr>
        <p:spPr>
          <a:xfrm flipH="1">
            <a:off x="2804395" y="1965602"/>
            <a:ext cx="783600" cy="1091100"/>
          </a:xfrm>
          <a:prstGeom prst="curvedConnector3">
            <a:avLst>
              <a:gd fmla="val 158856" name="adj1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21"/>
          <p:cNvCxnSpPr>
            <a:stCxn id="228" idx="3"/>
            <a:endCxn id="239" idx="2"/>
          </p:cNvCxnSpPr>
          <p:nvPr/>
        </p:nvCxnSpPr>
        <p:spPr>
          <a:xfrm>
            <a:off x="3392613" y="3056774"/>
            <a:ext cx="108300" cy="673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44" name="Google Shape;244;p21"/>
          <p:cNvSpPr txBox="1"/>
          <p:nvPr/>
        </p:nvSpPr>
        <p:spPr>
          <a:xfrm>
            <a:off x="314025" y="270650"/>
            <a:ext cx="24081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MongoDB 3.0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Multi-granularity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locking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