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921CD1-3792-4099-B221-115AD664B8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C093DDE-7B38-417E-B237-87F2B91E18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7/22/2022 2:27:25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04E2F55-D8A4-497D-B7C8-79B591102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2022-07-22T08:57:26Z</dcterms:created>
  <dcterms:modified xsi:type="dcterms:W3CDTF">2022-07-22T08:57:26Z</dcterms:modified>
</cp:coreProperties>
</file>