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42" r:id="rId1"/>
    <p:sldMasterId id="2147484905" r:id="rId2"/>
    <p:sldMasterId id="2147484658" r:id="rId3"/>
    <p:sldMasterId id="2147486479" r:id="rId4"/>
    <p:sldMasterId id="2147486486" r:id="rId5"/>
    <p:sldMasterId id="2147486489" r:id="rId6"/>
    <p:sldMasterId id="2147486492" r:id="rId7"/>
    <p:sldMasterId id="2147486505" r:id="rId8"/>
  </p:sldMasterIdLst>
  <p:notesMasterIdLst>
    <p:notesMasterId r:id="rId11"/>
  </p:notesMasterIdLst>
  <p:handoutMasterIdLst>
    <p:handoutMasterId r:id="rId12"/>
  </p:handoutMasterIdLst>
  <p:sldIdLst>
    <p:sldId id="1331" r:id="rId9"/>
    <p:sldId id="1333" r:id="rId10"/>
  </p:sldIdLst>
  <p:sldSz cx="9144000" cy="6858000" type="screen4x3"/>
  <p:notesSz cx="7010400" cy="92964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6FD01D-12C0-4B07-B0E9-5D6EAE878D54}">
          <p14:sldIdLst/>
        </p14:section>
        <p14:section name="Untitled Section" id="{6FB0BA65-5A9E-40DD-9163-36920B2CAE01}">
          <p14:sldIdLst>
            <p14:sldId id="1331"/>
            <p14:sldId id="1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an Kessler" initials="AK" lastIdx="23" clrIdx="0"/>
  <p:cmAuthor id="1" name="Solomon Cates" initials="SC" lastIdx="5" clrIdx="1"/>
  <p:cmAuthor id="2" name="Reynah" initials="R" lastIdx="0" clrIdx="2"/>
  <p:cmAuthor id="3" name="tstewart" initials="t" lastIdx="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336600"/>
    <a:srgbClr val="33CC33"/>
    <a:srgbClr val="CDDFE5"/>
    <a:srgbClr val="E8F0F3"/>
    <a:srgbClr val="009900"/>
    <a:srgbClr val="CCFFFF"/>
    <a:srgbClr val="102F64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799" autoAdjust="0"/>
  </p:normalViewPr>
  <p:slideViewPr>
    <p:cSldViewPr snapToGrid="0">
      <p:cViewPr varScale="1">
        <p:scale>
          <a:sx n="86" d="100"/>
          <a:sy n="86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0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9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Vormetric, Inc.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7" y="0"/>
            <a:ext cx="3037840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551"/>
            <a:ext cx="3037840" cy="46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Proprietary &amp; Confidential. All Rights Reserved   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7" y="8830551"/>
            <a:ext cx="3037840" cy="46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pitchFamily="34" charset="0"/>
              </a:defRPr>
            </a:lvl1pPr>
          </a:lstStyle>
          <a:p>
            <a:pPr>
              <a:defRPr/>
            </a:pPr>
            <a:fld id="{C5311FBC-E186-495F-91D8-8FE029045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850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Vormetric, Inc.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7" y="0"/>
            <a:ext cx="3037840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54188" y="577850"/>
            <a:ext cx="3481387" cy="260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53766" y="3351268"/>
            <a:ext cx="6328833" cy="536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551"/>
            <a:ext cx="3037840" cy="46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>
              <a:defRPr sz="1000" b="1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Proprietary &amp; Confidential. All Rights Reserved   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7" y="8830551"/>
            <a:ext cx="3037840" cy="46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0" tIns="45665" rIns="91330" bIns="45665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pitchFamily="34" charset="0"/>
              </a:defRPr>
            </a:lvl1pPr>
          </a:lstStyle>
          <a:p>
            <a:pPr>
              <a:defRPr/>
            </a:pPr>
            <a:fld id="{1E56B78D-36B3-432E-B8D1-CF5A2FF17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33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lnSpc>
        <a:spcPct val="90000"/>
      </a:lnSpc>
      <a:spcBef>
        <a:spcPct val="2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pitchFamily="34" charset="-128"/>
        <a:cs typeface="ＭＳ Ｐゴシック" pitchFamily="18" charset="-128"/>
      </a:defRPr>
    </a:lvl1pPr>
    <a:lvl2pPr marL="285750" indent="-171450" algn="l" rtl="0" eaLnBrk="0" fontAlgn="base" hangingPunct="0">
      <a:lnSpc>
        <a:spcPct val="90000"/>
      </a:lnSpc>
      <a:spcBef>
        <a:spcPct val="25000"/>
      </a:spcBef>
      <a:spcAft>
        <a:spcPct val="0"/>
      </a:spcAft>
      <a:buSzPct val="70000"/>
      <a:buFont typeface="Wingdings 3" pitchFamily="18" charset="2"/>
      <a:buChar char="u"/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512763" indent="-109538" algn="l" rtl="0" eaLnBrk="0" fontAlgn="base" hangingPunct="0">
      <a:lnSpc>
        <a:spcPct val="90000"/>
      </a:lnSpc>
      <a:spcBef>
        <a:spcPct val="25000"/>
      </a:spcBef>
      <a:spcAft>
        <a:spcPct val="0"/>
      </a:spcAft>
      <a:buSzPct val="130000"/>
      <a:buFont typeface="Arial" pitchFamily="34" charset="0"/>
      <a:buChar char="•"/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735013" indent="-119063" algn="l" rtl="0" eaLnBrk="0" fontAlgn="base" hangingPunct="0">
      <a:lnSpc>
        <a:spcPct val="90000"/>
      </a:lnSpc>
      <a:spcBef>
        <a:spcPct val="25000"/>
      </a:spcBef>
      <a:spcAft>
        <a:spcPct val="0"/>
      </a:spcAft>
      <a:buSzPct val="130000"/>
      <a:buFont typeface="Arial" pitchFamily="34" charset="0"/>
      <a:buChar char="•"/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969963" indent="-109538" algn="l" rtl="0" eaLnBrk="0" fontAlgn="base" hangingPunct="0">
      <a:lnSpc>
        <a:spcPct val="90000"/>
      </a:lnSpc>
      <a:spcBef>
        <a:spcPct val="25000"/>
      </a:spcBef>
      <a:spcAft>
        <a:spcPct val="0"/>
      </a:spcAft>
      <a:buSzPct val="130000"/>
      <a:buFont typeface="Arial" pitchFamily="34" charset="0"/>
      <a:buChar char="•"/>
      <a:defRPr sz="9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12800" y="1748055"/>
            <a:ext cx="7594600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16100" y="3581400"/>
            <a:ext cx="6565900" cy="1143000"/>
          </a:xfrm>
          <a:prstGeom prst="rect">
            <a:avLst/>
          </a:prstGeom>
        </p:spPr>
        <p:txBody>
          <a:bodyPr vert="horz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1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02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812800" y="1748055"/>
            <a:ext cx="7594600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16100" y="3581399"/>
            <a:ext cx="6565900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160345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22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5600" y="1422401"/>
            <a:ext cx="5952067" cy="4504640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9" name="Picture 8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821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3141132" y="1748055"/>
            <a:ext cx="5266267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829056" y="3581399"/>
            <a:ext cx="4552943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937919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021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222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22400"/>
            <a:ext cx="8229600" cy="4504267"/>
          </a:xfrm>
        </p:spPr>
        <p:txBody>
          <a:bodyPr/>
          <a:lstStyle>
            <a:lvl1pPr>
              <a:defRPr>
                <a:latin typeface="Tahoma"/>
                <a:cs typeface="Tahoma"/>
              </a:defRPr>
            </a:lvl1pPr>
            <a:lvl2pPr>
              <a:defRPr>
                <a:latin typeface="Tahoma"/>
                <a:cs typeface="Tahoma"/>
              </a:defRPr>
            </a:lvl2pPr>
            <a:lvl3pP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 Fifth level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6743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5600" y="1422401"/>
            <a:ext cx="5952067" cy="4504640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9" name="Picture 8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521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3141132" y="1748055"/>
            <a:ext cx="5266267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829056" y="3581399"/>
            <a:ext cx="4552943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03423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lnSpc>
                <a:spcPct val="140000"/>
              </a:lnSpc>
              <a:defRPr sz="3700" b="1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413933"/>
            <a:ext cx="8229600" cy="4546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buSzPct val="120000"/>
              <a:buFont typeface="Wingdings" charset="2"/>
              <a:buChar char="§"/>
              <a:defRPr sz="2400" b="1">
                <a:solidFill>
                  <a:schemeClr val="bg1"/>
                </a:solidFill>
                <a:latin typeface="Tahoma"/>
                <a:cs typeface="Tahoma"/>
              </a:defRPr>
            </a:lvl1pPr>
            <a:lvl2pPr marL="742950" indent="-285750">
              <a:buSzPct val="110000"/>
              <a:buFont typeface="Wingdings" charset="2"/>
              <a:buChar char="§"/>
              <a:defRPr sz="2000">
                <a:solidFill>
                  <a:schemeClr val="bg1"/>
                </a:solidFill>
                <a:latin typeface="Tahoma"/>
                <a:cs typeface="Tahoma"/>
              </a:defRPr>
            </a:lvl2pPr>
            <a:lvl3pPr marL="1143000" indent="-228600">
              <a:buFont typeface="Wingdings" charset="2"/>
              <a:buChar char="§"/>
              <a:defRPr sz="1800">
                <a:solidFill>
                  <a:schemeClr val="bg1"/>
                </a:solidFill>
                <a:latin typeface="Tahoma"/>
                <a:cs typeface="Tahoma"/>
              </a:defRPr>
            </a:lvl3pPr>
            <a:lvl4pPr marL="1600200" indent="-228600">
              <a:buFont typeface="Wingdings" charset="2"/>
              <a:buChar char="§"/>
              <a:defRPr sz="1600">
                <a:solidFill>
                  <a:schemeClr val="bg1"/>
                </a:solidFill>
                <a:latin typeface="Tahoma"/>
                <a:cs typeface="Tahoma"/>
              </a:defRPr>
            </a:lvl4pPr>
            <a:lvl5pPr marL="2057400" indent="-228600">
              <a:buSzPct val="80000"/>
              <a:buFont typeface="Wingdings" charset="2"/>
              <a:buChar char="§"/>
              <a:defRPr sz="1400">
                <a:solidFill>
                  <a:schemeClr val="bg1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40692"/>
      </p:ext>
    </p:extLst>
  </p:cSld>
  <p:clrMapOvr>
    <a:masterClrMapping/>
  </p:clrMapOvr>
  <p:transition>
    <p:sndAc>
      <p:stSnd>
        <p:snd r:embed="rId1" name="motorcycle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0219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5600" y="1422401"/>
            <a:ext cx="5952067" cy="4504640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9" name="Picture 8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339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3141132" y="1748055"/>
            <a:ext cx="5266267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829056" y="3581399"/>
            <a:ext cx="4552943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12344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400"/>
            <a:ext cx="8229600" cy="4504267"/>
          </a:xfrm>
        </p:spPr>
        <p:txBody>
          <a:bodyPr/>
          <a:lstStyle>
            <a:lvl1pPr>
              <a:defRPr>
                <a:latin typeface="Tahoma"/>
                <a:cs typeface="Tahoma"/>
              </a:defRPr>
            </a:lvl1pPr>
            <a:lvl2pPr>
              <a:defRPr>
                <a:latin typeface="Tahoma"/>
                <a:cs typeface="Tahoma"/>
              </a:defRPr>
            </a:lvl2pPr>
            <a:lvl3pP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4294967295"/>
          </p:nvPr>
        </p:nvSpPr>
        <p:spPr>
          <a:xfrm>
            <a:off x="3124200" y="605892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2013 Vormetric, Inc. – Proprietary and Confidential. All rights reserved.</a:t>
            </a:r>
          </a:p>
        </p:txBody>
      </p:sp>
      <p:sp>
        <p:nvSpPr>
          <p:cNvPr id="7" name="Slide Number Placeholder 2"/>
          <p:cNvSpPr>
            <a:spLocks noGrp="1"/>
          </p:cNvSpPr>
          <p:nvPr userDrawn="1">
            <p:ph type="sldNum" sz="quarter" idx="4294967295"/>
          </p:nvPr>
        </p:nvSpPr>
        <p:spPr>
          <a:xfrm>
            <a:off x="461963" y="60541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5600" y="1422401"/>
            <a:ext cx="5952067" cy="4504640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9" name="Picture 8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3042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3141132" y="1748055"/>
            <a:ext cx="5266267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829056" y="3581399"/>
            <a:ext cx="4552943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149882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50" y="1931315"/>
            <a:ext cx="4918023" cy="2171045"/>
          </a:xfrm>
        </p:spPr>
        <p:txBody>
          <a:bodyPr anchor="b">
            <a:normAutofit/>
          </a:bodyPr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Click to edit Master</a:t>
            </a:r>
            <a:br>
              <a:rPr lang="en-AU" noProof="0" dirty="0"/>
            </a:br>
            <a:r>
              <a:rPr lang="en-AU" noProof="0" dirty="0"/>
              <a:t>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692"/>
            <a:ext cx="3946694" cy="69051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0" y="6425906"/>
            <a:ext cx="4403725" cy="1820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AU" sz="900" dirty="0" err="1">
                <a:solidFill>
                  <a:srgbClr val="242A75"/>
                </a:solidFill>
                <a:latin typeface="Century Gothic" pitchFamily="34" charset="0"/>
                <a:ea typeface="+mn-ea"/>
              </a:rPr>
              <a:t>www.thales-esecurity.com</a:t>
            </a:r>
            <a:endParaRPr lang="en-AU" sz="900" dirty="0">
              <a:solidFill>
                <a:srgbClr val="242A75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4199121"/>
            <a:ext cx="4918023" cy="410369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931315"/>
            <a:ext cx="386164" cy="525284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fr-FR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941" y="220906"/>
            <a:ext cx="2337181" cy="599277"/>
          </a:xfrm>
          <a:prstGeom prst="rect">
            <a:avLst/>
          </a:prstGeom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6217048"/>
            <a:ext cx="1727200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OPEN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THALES GROUP INTERNAL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CONFIDENTIAL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SECRET</a:t>
            </a:r>
          </a:p>
        </p:txBody>
      </p:sp>
      <p:pic>
        <p:nvPicPr>
          <p:cNvPr id="3" name="Picture 2" descr="ppt-hero-mast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53" y="-1"/>
            <a:ext cx="3655288" cy="69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56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8761933" cy="524594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59500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59658" y="929218"/>
            <a:ext cx="8781143" cy="52451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26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79516" y="1766503"/>
            <a:ext cx="8761285" cy="440781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8761933" cy="658172"/>
          </a:xfrm>
        </p:spPr>
        <p:txBody>
          <a:bodyPr anchor="ctr">
            <a:normAutofit/>
          </a:bodyPr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fr-FR" dirty="0" err="1"/>
              <a:t>Subheading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6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88" y="407988"/>
            <a:ext cx="7110412" cy="9636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93838" y="1447800"/>
            <a:ext cx="351948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5725" y="1447800"/>
            <a:ext cx="352107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79516" y="1766503"/>
            <a:ext cx="8761285" cy="274260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8761933" cy="658172"/>
          </a:xfrm>
        </p:spPr>
        <p:txBody>
          <a:bodyPr anchor="ctr">
            <a:normAutofit/>
          </a:bodyPr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fr-FR" dirty="0" err="1"/>
              <a:t>Subheading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79388" y="4727417"/>
            <a:ext cx="8761412" cy="1278467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0"/>
              </a:spcAft>
              <a:buNone/>
              <a:defRPr lang="en-US" sz="1400" b="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/>
            </a:lvl2pPr>
          </a:lstStyle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90000"/>
              <a:tabLst>
                <a:tab pos="985838" algn="l"/>
              </a:tabLst>
            </a:pPr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48941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174172" y="929218"/>
            <a:ext cx="8781143" cy="52451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-1" y="-1528839"/>
            <a:ext cx="9144001" cy="12966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FFFFFF"/>
                </a:solidFill>
              </a:rPr>
              <a:t>You can try different graph pre-sets by selecting the graph, then under the ‘chart tools’ tab, select design and choose from one of the pre-sets</a:t>
            </a:r>
          </a:p>
        </p:txBody>
      </p:sp>
    </p:spTree>
    <p:extLst>
      <p:ext uri="{BB962C8B-B14F-4D97-AF65-F5344CB8AC3E}">
        <p14:creationId xmlns:p14="http://schemas.microsoft.com/office/powerpoint/2010/main" val="2290577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8761933" cy="658172"/>
          </a:xfrm>
        </p:spPr>
        <p:txBody>
          <a:bodyPr anchor="ctr">
            <a:normAutofit/>
          </a:bodyPr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fr-FR" dirty="0" err="1"/>
              <a:t>Subheading</a:t>
            </a:r>
            <a:endParaRPr lang="fr-FR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174172" y="1766502"/>
            <a:ext cx="8781143" cy="440781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1" y="-1528839"/>
            <a:ext cx="9144001" cy="12966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FFFFFF"/>
                </a:solidFill>
              </a:rPr>
              <a:t>You can try different graph pre-sets by selecting the graph, then under the ‘chart tools’ tab, select design and choose from one of the pre-sets</a:t>
            </a:r>
          </a:p>
        </p:txBody>
      </p:sp>
    </p:spTree>
    <p:extLst>
      <p:ext uri="{BB962C8B-B14F-4D97-AF65-F5344CB8AC3E}">
        <p14:creationId xmlns:p14="http://schemas.microsoft.com/office/powerpoint/2010/main" val="26182015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with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8761933" cy="658172"/>
          </a:xfrm>
        </p:spPr>
        <p:txBody>
          <a:bodyPr anchor="ctr">
            <a:normAutofit/>
          </a:bodyPr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fr-FR" dirty="0" err="1"/>
              <a:t>Subheading</a:t>
            </a:r>
            <a:endParaRPr lang="fr-FR" dirty="0"/>
          </a:p>
        </p:txBody>
      </p:sp>
      <p:sp>
        <p:nvSpPr>
          <p:cNvPr id="8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174172" y="1766502"/>
            <a:ext cx="8781143" cy="2742604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-1" y="-1528839"/>
            <a:ext cx="9144001" cy="12966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FFFFFF"/>
                </a:solidFill>
              </a:rPr>
              <a:t>You can try different graph pre-sets by selecting the graph, then under the ‘chart tools’ tab, select design and choose from one of the pre-sets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79388" y="4727417"/>
            <a:ext cx="8761412" cy="1278467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0"/>
              </a:spcAft>
              <a:buNone/>
              <a:defRPr lang="en-US" sz="1400" b="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/>
            </a:lvl2pPr>
          </a:lstStyle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90000"/>
              <a:tabLst>
                <a:tab pos="985838" algn="l"/>
              </a:tabLst>
            </a:pPr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94161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2"/>
          </p:nvPr>
        </p:nvSpPr>
        <p:spPr>
          <a:xfrm>
            <a:off x="174172" y="914874"/>
            <a:ext cx="8802433" cy="5259444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944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50" y="1838476"/>
            <a:ext cx="4918023" cy="1064387"/>
          </a:xfrm>
        </p:spPr>
        <p:txBody>
          <a:bodyPr wrap="square">
            <a:normAutofit/>
          </a:bodyPr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fr-FR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692"/>
            <a:ext cx="3946694" cy="69051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0" y="6425906"/>
            <a:ext cx="4403725" cy="1820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AU" sz="900" dirty="0" err="1">
                <a:solidFill>
                  <a:srgbClr val="242A75"/>
                </a:solidFill>
                <a:latin typeface="Century Gothic" pitchFamily="34" charset="0"/>
                <a:ea typeface="+mn-ea"/>
              </a:rPr>
              <a:t>www.thales-esecurity.com</a:t>
            </a:r>
            <a:endParaRPr lang="en-AU" sz="900" dirty="0">
              <a:solidFill>
                <a:srgbClr val="242A75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2981174"/>
            <a:ext cx="4918023" cy="410369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text style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49" y="3625584"/>
            <a:ext cx="4918022" cy="233538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AU" dirty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51" y="-12699"/>
            <a:ext cx="3647433" cy="6904567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2232653"/>
            <a:ext cx="96122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AU" sz="1400">
              <a:solidFill>
                <a:srgbClr val="323265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941" y="220906"/>
            <a:ext cx="2337181" cy="599277"/>
          </a:xfrm>
          <a:prstGeom prst="rect">
            <a:avLst/>
          </a:pr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708400" y="6217048"/>
            <a:ext cx="1727200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OPEN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THALES GROUP INTERNAL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CONFIDENTIAL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SECRET</a:t>
            </a:r>
          </a:p>
        </p:txBody>
      </p:sp>
    </p:spTree>
    <p:extLst>
      <p:ext uri="{BB962C8B-B14F-4D97-AF65-F5344CB8AC3E}">
        <p14:creationId xmlns:p14="http://schemas.microsoft.com/office/powerpoint/2010/main" val="28373932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692"/>
            <a:ext cx="3946694" cy="6905125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31" name="Rectangle 1030"/>
          <p:cNvSpPr>
            <a:spLocks noChangeArrowheads="1"/>
          </p:cNvSpPr>
          <p:nvPr userDrawn="1"/>
        </p:nvSpPr>
        <p:spPr bwMode="auto">
          <a:xfrm>
            <a:off x="219120" y="6425906"/>
            <a:ext cx="4403725" cy="1820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AU" sz="900" dirty="0" err="1">
                <a:solidFill>
                  <a:srgbClr val="242A75"/>
                </a:solidFill>
                <a:latin typeface="Century Gothic" pitchFamily="34" charset="0"/>
                <a:ea typeface="+mn-ea"/>
              </a:rPr>
              <a:t>www.thales-esecurity.com</a:t>
            </a:r>
            <a:endParaRPr lang="en-AU" sz="900" dirty="0">
              <a:solidFill>
                <a:srgbClr val="242A75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00847" y="2232653"/>
            <a:ext cx="96122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AU" sz="1400">
              <a:solidFill>
                <a:srgbClr val="323265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2" name="Image 11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941" y="220906"/>
            <a:ext cx="2337181" cy="599277"/>
          </a:xfrm>
          <a:prstGeom prst="rect">
            <a:avLst/>
          </a:pr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708400" y="6217048"/>
            <a:ext cx="1727200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OPEN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THALES GROUP INTERNAL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CONFIDENTIAL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SECRET</a:t>
            </a:r>
          </a:p>
        </p:txBody>
      </p:sp>
      <p:grpSp>
        <p:nvGrpSpPr>
          <p:cNvPr id="11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  <p:sp>
        <p:nvSpPr>
          <p:cNvPr id="22" name="Titre 1"/>
          <p:cNvSpPr>
            <a:spLocks noGrp="1"/>
          </p:cNvSpPr>
          <p:nvPr>
            <p:ph type="ctrTitle"/>
          </p:nvPr>
        </p:nvSpPr>
        <p:spPr>
          <a:xfrm>
            <a:off x="302050" y="1838476"/>
            <a:ext cx="4918023" cy="1064387"/>
          </a:xfrm>
        </p:spPr>
        <p:txBody>
          <a:bodyPr wrap="square">
            <a:normAutofit/>
          </a:bodyPr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fr-FR" dirty="0"/>
          </a:p>
        </p:txBody>
      </p:sp>
      <p:sp>
        <p:nvSpPr>
          <p:cNvPr id="2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50" y="2981174"/>
            <a:ext cx="4918023" cy="410369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text style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49" y="3625584"/>
            <a:ext cx="4918022" cy="233538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A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2520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740166" y="1559413"/>
            <a:ext cx="3993826" cy="3756903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4450659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1202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898598" y="1638909"/>
            <a:ext cx="2916868" cy="2743833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4528041"/>
            <a:ext cx="2916868" cy="164662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6" y="928723"/>
            <a:ext cx="5578623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8422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1" y="4528041"/>
            <a:ext cx="3313517" cy="1646623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934170" y="1153507"/>
            <a:ext cx="1913083" cy="179959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 to placeholder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904738" y="2552897"/>
            <a:ext cx="1913083" cy="179959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 to placeholder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928723"/>
            <a:ext cx="4639968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grpSp>
        <p:nvGrpSpPr>
          <p:cNvPr id="21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88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7079797" y="1123725"/>
            <a:ext cx="1735593" cy="163263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 to placeholder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079797" y="2832877"/>
            <a:ext cx="1735593" cy="163263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 to placeholder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079797" y="4542029"/>
            <a:ext cx="1735593" cy="163263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 to placeholder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928723"/>
            <a:ext cx="5322434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9" y="2618958"/>
            <a:ext cx="1502469" cy="3555705"/>
          </a:xfrm>
        </p:spPr>
        <p:txBody>
          <a:bodyPr anchor="b" anchorCtr="0"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3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8290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ane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1" y="1098666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3051335" y="1098666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6103888" y="1098666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1" y="3554278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051335" y="3554278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103888" y="3554278"/>
            <a:ext cx="3052553" cy="2455612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" y="-1159659"/>
            <a:ext cx="4066265" cy="738664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entury Gothic"/>
                <a:ea typeface="+mn-ea"/>
              </a:rPr>
              <a:t>NOTE : </a:t>
            </a:r>
            <a:r>
              <a:rPr lang="en-US" sz="1400" dirty="0">
                <a:solidFill>
                  <a:srgbClr val="FFFFFF"/>
                </a:solidFill>
                <a:latin typeface="Century Gothic"/>
                <a:ea typeface="+mn-ea"/>
              </a:rPr>
              <a:t>The 6 multi-images can be changed as needed. Always ensure the new image fits the entire frame when replacing.</a:t>
            </a:r>
          </a:p>
        </p:txBody>
      </p:sp>
    </p:spTree>
    <p:extLst>
      <p:ext uri="{BB962C8B-B14F-4D97-AF65-F5344CB8AC3E}">
        <p14:creationId xmlns:p14="http://schemas.microsoft.com/office/powerpoint/2010/main" val="25612447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-18585" y="749115"/>
            <a:ext cx="9187366" cy="5480663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18585" y="-1162185"/>
            <a:ext cx="4066265" cy="738664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entury Gothic"/>
                <a:ea typeface="+mn-ea"/>
              </a:rPr>
              <a:t>NOTE : </a:t>
            </a:r>
            <a:r>
              <a:rPr lang="en-US" sz="1400" dirty="0">
                <a:solidFill>
                  <a:srgbClr val="FFFFFF"/>
                </a:solidFill>
                <a:latin typeface="Century Gothic"/>
                <a:ea typeface="+mn-ea"/>
              </a:rPr>
              <a:t>This full screen image can be changed as needed. Always ensure the new image fits the entire frame when replacing.</a:t>
            </a:r>
          </a:p>
        </p:txBody>
      </p:sp>
    </p:spTree>
    <p:extLst>
      <p:ext uri="{BB962C8B-B14F-4D97-AF65-F5344CB8AC3E}">
        <p14:creationId xmlns:p14="http://schemas.microsoft.com/office/powerpoint/2010/main" val="39173634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-18585" y="0"/>
            <a:ext cx="9187366" cy="6858000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  <a:br>
              <a:rPr lang="en-AU" dirty="0"/>
            </a:br>
            <a:r>
              <a:rPr lang="en-AU" dirty="0"/>
              <a:t>to placeholder</a:t>
            </a:r>
          </a:p>
        </p:txBody>
      </p:sp>
    </p:spTree>
    <p:extLst>
      <p:ext uri="{BB962C8B-B14F-4D97-AF65-F5344CB8AC3E}">
        <p14:creationId xmlns:p14="http://schemas.microsoft.com/office/powerpoint/2010/main" val="23763810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3877657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438" y="-2530089"/>
            <a:ext cx="11338832" cy="15393233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AU" sz="180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15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928723"/>
            <a:ext cx="5322434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928724"/>
            <a:ext cx="3431610" cy="5245939"/>
          </a:xfrm>
        </p:spPr>
        <p:txBody>
          <a:bodyPr anchor="ctr" anchorCtr="0">
            <a:normAutofit/>
          </a:bodyPr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253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/>
          <p:cNvSpPr/>
          <p:nvPr userDrawn="1"/>
        </p:nvSpPr>
        <p:spPr bwMode="auto">
          <a:xfrm>
            <a:off x="5501949" y="-21166"/>
            <a:ext cx="3642050" cy="6887633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AU" sz="1800" dirty="0">
              <a:solidFill>
                <a:srgbClr val="242A75"/>
              </a:solidFill>
              <a:latin typeface="Century Gothic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179515" y="928723"/>
            <a:ext cx="5322434" cy="524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928724"/>
            <a:ext cx="3431610" cy="5245939"/>
          </a:xfrm>
        </p:spPr>
        <p:txBody>
          <a:bodyPr anchor="ctr" anchorCtr="0">
            <a:normAutofit/>
          </a:bodyPr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6416509"/>
            <a:ext cx="1632238" cy="263091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AU" sz="1800">
                <a:solidFill>
                  <a:srgbClr val="242A75"/>
                </a:solidFill>
                <a:latin typeface="Century Gothic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6594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o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AU" sz="2000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r>
              <a:rPr lang="en-AU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961237"/>
            <a:ext cx="4038600" cy="52232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961237"/>
            <a:ext cx="4038600" cy="52232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40403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kern="120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212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17" name="Title 11"/>
          <p:cNvSpPr>
            <a:spLocks noGrp="1"/>
          </p:cNvSpPr>
          <p:nvPr>
            <p:ph type="title" hasCustomPrompt="1"/>
          </p:nvPr>
        </p:nvSpPr>
        <p:spPr>
          <a:xfrm>
            <a:off x="812800" y="1748055"/>
            <a:ext cx="7594600" cy="1782329"/>
          </a:xfrm>
          <a:prstGeom prst="rect">
            <a:avLst/>
          </a:prstGeom>
        </p:spPr>
        <p:txBody>
          <a:bodyPr vert="horz"/>
          <a:lstStyle>
            <a:lvl1pPr algn="r">
              <a:defRPr sz="3700" b="1" baseline="0">
                <a:solidFill>
                  <a:srgbClr val="00A2ED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slide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16100" y="3581399"/>
            <a:ext cx="6565900" cy="110913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defRPr>
            </a:lvl1pPr>
            <a:lvl2pPr marL="4572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2pPr>
            <a:lvl3pPr marL="9144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3pPr>
            <a:lvl4pPr marL="13716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4pPr>
            <a:lvl5pPr marL="1828800" indent="0" algn="r">
              <a:buNone/>
              <a:defRPr sz="1600">
                <a:solidFill>
                  <a:srgbClr val="FFFFFF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22400"/>
            <a:ext cx="8229600" cy="4504267"/>
          </a:xfrm>
        </p:spPr>
        <p:txBody>
          <a:bodyPr/>
          <a:lstStyle>
            <a:lvl1pPr>
              <a:defRPr>
                <a:latin typeface="Tahoma"/>
                <a:cs typeface="Tahoma"/>
              </a:defRPr>
            </a:lvl1pPr>
            <a:lvl2pPr>
              <a:defRPr>
                <a:latin typeface="Tahoma"/>
                <a:cs typeface="Tahoma"/>
              </a:defRPr>
            </a:lvl2pPr>
            <a:lvl3pP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 Fifth level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504640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755"/>
            <a:ext cx="4038600" cy="4495646"/>
          </a:xfrm>
        </p:spPr>
        <p:txBody>
          <a:bodyPr/>
          <a:lstStyle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 marL="1143000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9" name="Picture 8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66725" y="1422401"/>
            <a:ext cx="4037889" cy="2216150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3"/>
          </p:nvPr>
        </p:nvSpPr>
        <p:spPr>
          <a:xfrm>
            <a:off x="466725" y="3764745"/>
            <a:ext cx="4037889" cy="2161921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4"/>
          </p:nvPr>
        </p:nvSpPr>
        <p:spPr>
          <a:xfrm>
            <a:off x="4605853" y="1422401"/>
            <a:ext cx="4083574" cy="2216150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5"/>
          </p:nvPr>
        </p:nvSpPr>
        <p:spPr>
          <a:xfrm>
            <a:off x="4605853" y="3764745"/>
            <a:ext cx="4083574" cy="2161921"/>
          </a:xfr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NewTagline_OneLine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3.jpeg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9.jpe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jpeg"/><Relationship Id="rId11" Type="http://schemas.openxmlformats.org/officeDocument/2006/relationships/image" Target="../media/image8.png"/><Relationship Id="rId5" Type="http://schemas.openxmlformats.org/officeDocument/2006/relationships/image" Target="../media/image10.jpeg"/><Relationship Id="rId10" Type="http://schemas.openxmlformats.org/officeDocument/2006/relationships/image" Target="../media/image7.png"/><Relationship Id="rId4" Type="http://schemas.openxmlformats.org/officeDocument/2006/relationships/theme" Target="../theme/theme5.xml"/><Relationship Id="rId9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jpeg"/><Relationship Id="rId11" Type="http://schemas.openxmlformats.org/officeDocument/2006/relationships/image" Target="../media/image8.png"/><Relationship Id="rId5" Type="http://schemas.openxmlformats.org/officeDocument/2006/relationships/image" Target="../media/image11.jpeg"/><Relationship Id="rId10" Type="http://schemas.openxmlformats.org/officeDocument/2006/relationships/image" Target="../media/image7.png"/><Relationship Id="rId4" Type="http://schemas.openxmlformats.org/officeDocument/2006/relationships/theme" Target="../theme/theme6.xml"/><Relationship Id="rId9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heme" Target="../theme/theme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10" Type="http://schemas.openxmlformats.org/officeDocument/2006/relationships/image" Target="../media/image8.png"/><Relationship Id="rId4" Type="http://schemas.openxmlformats.org/officeDocument/2006/relationships/image" Target="../media/image12.jpeg"/><Relationship Id="rId9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image" Target="../media/image13.png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363" y="-5269"/>
            <a:ext cx="9190798" cy="688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wTagline_OneLineppt-01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8" y="6357698"/>
            <a:ext cx="9189721" cy="5353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8467" y="0"/>
            <a:ext cx="9180577" cy="2201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55" r:id="rId1"/>
    <p:sldLayoutId id="2147486423" r:id="rId2"/>
    <p:sldLayoutId id="2147486499" r:id="rId3"/>
    <p:sldLayoutId id="2147486501" r:id="rId4"/>
    <p:sldLayoutId id="2147486502" r:id="rId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wTagline_OneLineppt-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"/>
            <a:ext cx="9162288" cy="212090"/>
          </a:xfrm>
          <a:prstGeom prst="rect">
            <a:avLst/>
          </a:prstGeom>
        </p:spPr>
      </p:pic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5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12" y="1422930"/>
            <a:ext cx="8229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Tahoma 24pt Bold</a:t>
            </a:r>
          </a:p>
          <a:p>
            <a:pPr lvl="1"/>
            <a:r>
              <a:rPr lang="en-US" dirty="0"/>
              <a:t> Tahoma 20pt</a:t>
            </a:r>
          </a:p>
          <a:p>
            <a:pPr lvl="2"/>
            <a:r>
              <a:rPr lang="en-US" dirty="0"/>
              <a:t> Tahoma 18pt</a:t>
            </a:r>
          </a:p>
          <a:p>
            <a:pPr lvl="3"/>
            <a:r>
              <a:rPr lang="en-US" dirty="0"/>
              <a:t>Tahoma 16pt</a:t>
            </a:r>
          </a:p>
          <a:p>
            <a:pPr lvl="4"/>
            <a:r>
              <a:rPr lang="en-US" dirty="0"/>
              <a:t> Tahoma 14pt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"/>
            <a:ext cx="9162288" cy="212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356" r:id="rId1"/>
    <p:sldLayoutId id="2147486357" r:id="rId2"/>
    <p:sldLayoutId id="2147486358" r:id="rId3"/>
    <p:sldLayoutId id="2147486457" r:id="rId4"/>
    <p:sldLayoutId id="2147486484" r:id="rId5"/>
    <p:sldLayoutId id="2147486458" r:id="rId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B0F6"/>
          </a:solidFill>
          <a:latin typeface="Tahoma"/>
          <a:ea typeface="ＭＳ Ｐゴシック" charset="0"/>
          <a:cs typeface="Tahom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9pPr>
    </p:titleStyle>
    <p:bodyStyle>
      <a:lvl1pPr marL="342900" indent="-230188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0"/>
        </a:buBlip>
        <a:defRPr sz="2400" b="1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1pPr>
      <a:lvl2pPr marL="742950" indent="-176213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2000"/>
        <a:buFontTx/>
        <a:buBlip>
          <a:blip r:embed="rId11"/>
        </a:buBlip>
        <a:defRPr sz="2000" kern="1200" baseline="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2pPr>
      <a:lvl3pPr marL="1143000" indent="-168275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2"/>
        </a:buBlip>
        <a:defRPr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3pPr>
      <a:lvl4pPr marL="1600200" indent="-1714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3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4pPr>
      <a:lvl5pPr marL="2057400" indent="-119063" algn="l" defTabSz="457200" rtl="0" eaLnBrk="0" fontAlgn="base" hangingPunct="0">
        <a:spcBef>
          <a:spcPct val="20000"/>
        </a:spcBef>
        <a:spcAft>
          <a:spcPct val="0"/>
        </a:spcAft>
        <a:buClr>
          <a:srgbClr val="338FCE"/>
        </a:buClr>
        <a:buSzPct val="80000"/>
        <a:buFontTx/>
        <a:buBlip>
          <a:blip r:embed="rId14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416"/>
          </a:xfrm>
          <a:prstGeom prst="rect">
            <a:avLst/>
          </a:prstGeom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2894088" y="274638"/>
            <a:ext cx="594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95600" y="1422930"/>
            <a:ext cx="5943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Tahoma 24pt Bold</a:t>
            </a:r>
          </a:p>
          <a:p>
            <a:pPr lvl="1"/>
            <a:r>
              <a:rPr lang="en-US" dirty="0"/>
              <a:t> Tahoma 20pt</a:t>
            </a:r>
          </a:p>
          <a:p>
            <a:pPr lvl="2"/>
            <a:r>
              <a:rPr lang="en-US" dirty="0"/>
              <a:t> Tahoma 18pt</a:t>
            </a:r>
          </a:p>
          <a:p>
            <a:pPr lvl="3"/>
            <a:r>
              <a:rPr lang="en-US" dirty="0"/>
              <a:t>Tahoma 16pt</a:t>
            </a:r>
          </a:p>
          <a:p>
            <a:pPr lvl="4"/>
            <a:r>
              <a:rPr lang="en-US" dirty="0"/>
              <a:t> Tahoma 14pt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62288" cy="2201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97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81" r:id="rId1"/>
    <p:sldLayoutId id="2147486485" r:id="rId2"/>
    <p:sldLayoutId id="2147486497" r:id="rId3"/>
    <p:sldLayoutId id="2147486498" r:id="rId4"/>
    <p:sldLayoutId id="2147486503" r:id="rId5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B0F6"/>
          </a:solidFill>
          <a:latin typeface="Tahoma"/>
          <a:ea typeface="ＭＳ Ｐゴシック" charset="0"/>
          <a:cs typeface="Tahom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9pPr>
    </p:titleStyle>
    <p:bodyStyle>
      <a:lvl1pPr marL="342900" indent="-230188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9"/>
        </a:buBlip>
        <a:defRPr sz="2400" b="1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1pPr>
      <a:lvl2pPr marL="742950" indent="-176213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2000"/>
        <a:buFontTx/>
        <a:buBlip>
          <a:blip r:embed="rId10"/>
        </a:buBlip>
        <a:defRPr sz="2000" kern="1200" baseline="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2pPr>
      <a:lvl3pPr marL="1143000" indent="-168275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1"/>
        </a:buBlip>
        <a:defRPr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3pPr>
      <a:lvl4pPr marL="1600200" indent="-1714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2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4pPr>
      <a:lvl5pPr marL="2057400" indent="-119063" algn="l" defTabSz="457200" rtl="0" eaLnBrk="0" fontAlgn="base" hangingPunct="0">
        <a:spcBef>
          <a:spcPct val="20000"/>
        </a:spcBef>
        <a:spcAft>
          <a:spcPct val="0"/>
        </a:spcAft>
        <a:buClr>
          <a:srgbClr val="338FCE"/>
        </a:buClr>
        <a:buSzPct val="80000"/>
        <a:buFontTx/>
        <a:buBlip>
          <a:blip r:embed="rId13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45416"/>
          </a:xfrm>
          <a:prstGeom prst="rect">
            <a:avLst/>
          </a:prstGeom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2894088" y="274638"/>
            <a:ext cx="594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95600" y="1422930"/>
            <a:ext cx="5943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Tahoma 24pt Bold</a:t>
            </a:r>
          </a:p>
          <a:p>
            <a:pPr lvl="1"/>
            <a:r>
              <a:rPr lang="en-US" dirty="0"/>
              <a:t> Tahoma 20pt</a:t>
            </a:r>
          </a:p>
          <a:p>
            <a:pPr lvl="2"/>
            <a:r>
              <a:rPr lang="en-US" dirty="0"/>
              <a:t> Tahoma 18pt</a:t>
            </a:r>
          </a:p>
          <a:p>
            <a:pPr lvl="3"/>
            <a:r>
              <a:rPr lang="en-US" dirty="0"/>
              <a:t>Tahoma 16pt</a:t>
            </a:r>
          </a:p>
          <a:p>
            <a:pPr lvl="4"/>
            <a:r>
              <a:rPr lang="en-US" dirty="0"/>
              <a:t> Tahoma 14pt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62288" cy="2201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896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87" r:id="rId1"/>
    <p:sldLayoutId id="2147486488" r:id="rId2"/>
    <p:sldLayoutId id="2147486496" r:id="rId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B0F6"/>
          </a:solidFill>
          <a:latin typeface="Tahoma"/>
          <a:ea typeface="ＭＳ Ｐゴシック" charset="0"/>
          <a:cs typeface="Tahom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9pPr>
    </p:titleStyle>
    <p:bodyStyle>
      <a:lvl1pPr marL="342900" indent="-230188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7"/>
        </a:buBlip>
        <a:defRPr sz="2400" b="1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1pPr>
      <a:lvl2pPr marL="742950" indent="-176213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2000"/>
        <a:buFontTx/>
        <a:buBlip>
          <a:blip r:embed="rId8"/>
        </a:buBlip>
        <a:defRPr sz="2000" kern="1200" baseline="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2pPr>
      <a:lvl3pPr marL="1143000" indent="-168275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9"/>
        </a:buBlip>
        <a:defRPr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3pPr>
      <a:lvl4pPr marL="1600200" indent="-1714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0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4pPr>
      <a:lvl5pPr marL="2057400" indent="-119063" algn="l" defTabSz="457200" rtl="0" eaLnBrk="0" fontAlgn="base" hangingPunct="0">
        <a:spcBef>
          <a:spcPct val="20000"/>
        </a:spcBef>
        <a:spcAft>
          <a:spcPct val="0"/>
        </a:spcAft>
        <a:buClr>
          <a:srgbClr val="338FCE"/>
        </a:buClr>
        <a:buSzPct val="80000"/>
        <a:buFontTx/>
        <a:buBlip>
          <a:blip r:embed="rId11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45415"/>
          </a:xfrm>
          <a:prstGeom prst="rect">
            <a:avLst/>
          </a:prstGeom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2894088" y="274638"/>
            <a:ext cx="594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95600" y="1422930"/>
            <a:ext cx="5943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Tahoma 24pt Bold</a:t>
            </a:r>
          </a:p>
          <a:p>
            <a:pPr lvl="1"/>
            <a:r>
              <a:rPr lang="en-US" dirty="0"/>
              <a:t> Tahoma 20pt</a:t>
            </a:r>
          </a:p>
          <a:p>
            <a:pPr lvl="2"/>
            <a:r>
              <a:rPr lang="en-US" dirty="0"/>
              <a:t> Tahoma 18pt</a:t>
            </a:r>
          </a:p>
          <a:p>
            <a:pPr lvl="3"/>
            <a:r>
              <a:rPr lang="en-US" dirty="0"/>
              <a:t>Tahoma 16pt</a:t>
            </a:r>
          </a:p>
          <a:p>
            <a:pPr lvl="4"/>
            <a:r>
              <a:rPr lang="en-US" dirty="0"/>
              <a:t> Tahoma 14pt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62288" cy="2201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342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90" r:id="rId1"/>
    <p:sldLayoutId id="2147486491" r:id="rId2"/>
    <p:sldLayoutId id="2147486495" r:id="rId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B0F6"/>
          </a:solidFill>
          <a:latin typeface="Tahoma"/>
          <a:ea typeface="ＭＳ Ｐゴシック" charset="0"/>
          <a:cs typeface="Tahom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9pPr>
    </p:titleStyle>
    <p:bodyStyle>
      <a:lvl1pPr marL="342900" indent="-230188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7"/>
        </a:buBlip>
        <a:defRPr sz="2400" b="1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1pPr>
      <a:lvl2pPr marL="742950" indent="-176213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2000"/>
        <a:buFontTx/>
        <a:buBlip>
          <a:blip r:embed="rId8"/>
        </a:buBlip>
        <a:defRPr sz="2000" kern="1200" baseline="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2pPr>
      <a:lvl3pPr marL="1143000" indent="-168275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9"/>
        </a:buBlip>
        <a:defRPr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3pPr>
      <a:lvl4pPr marL="1600200" indent="-1714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10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4pPr>
      <a:lvl5pPr marL="2057400" indent="-119063" algn="l" defTabSz="457200" rtl="0" eaLnBrk="0" fontAlgn="base" hangingPunct="0">
        <a:spcBef>
          <a:spcPct val="20000"/>
        </a:spcBef>
        <a:spcAft>
          <a:spcPct val="0"/>
        </a:spcAft>
        <a:buClr>
          <a:srgbClr val="338FCE"/>
        </a:buClr>
        <a:buSzPct val="80000"/>
        <a:buFontTx/>
        <a:buBlip>
          <a:blip r:embed="rId11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7" cy="6845415"/>
          </a:xfrm>
          <a:prstGeom prst="rect">
            <a:avLst/>
          </a:prstGeom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2894088" y="274638"/>
            <a:ext cx="594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95600" y="1422930"/>
            <a:ext cx="59436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Tahoma 24pt Bold</a:t>
            </a:r>
          </a:p>
          <a:p>
            <a:pPr lvl="1"/>
            <a:r>
              <a:rPr lang="en-US" dirty="0"/>
              <a:t> Tahoma 20pt</a:t>
            </a:r>
          </a:p>
          <a:p>
            <a:pPr lvl="2"/>
            <a:r>
              <a:rPr lang="en-US" dirty="0"/>
              <a:t> Tahoma 18pt</a:t>
            </a:r>
          </a:p>
          <a:p>
            <a:pPr lvl="3"/>
            <a:r>
              <a:rPr lang="en-US" dirty="0"/>
              <a:t>Tahoma 16pt</a:t>
            </a:r>
          </a:p>
          <a:p>
            <a:pPr lvl="4"/>
            <a:r>
              <a:rPr lang="en-US" dirty="0"/>
              <a:t> Tahoma 14pt</a:t>
            </a:r>
          </a:p>
        </p:txBody>
      </p:sp>
      <p:pic>
        <p:nvPicPr>
          <p:cNvPr id="8" name="Picture 7" descr="NewTagline_OneLineppt-01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7072"/>
            <a:ext cx="9154781" cy="533288"/>
          </a:xfrm>
          <a:prstGeom prst="rect">
            <a:avLst/>
          </a:prstGeom>
        </p:spPr>
      </p:pic>
      <p:sp>
        <p:nvSpPr>
          <p:cNvPr id="1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84005" y="606510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Slide No: </a:t>
            </a:r>
            <a:fld id="{E889B49B-F5FB-429C-BE2B-43727461FB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79" y="6069865"/>
            <a:ext cx="5572125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2014 Vormetric, Inc. – Proprietary and Confidential. All rights reserved.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62288" cy="2201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154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93" r:id="rId1"/>
    <p:sldLayoutId id="2147486494" r:id="rId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B0F6"/>
          </a:solidFill>
          <a:latin typeface="Tahoma"/>
          <a:ea typeface="ＭＳ Ｐゴシック" charset="0"/>
          <a:cs typeface="Tahom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B0F6"/>
          </a:solidFill>
          <a:latin typeface="Tahoma" charset="0"/>
          <a:ea typeface="ＭＳ Ｐゴシック" charset="0"/>
          <a:cs typeface="Tahom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00B0F6"/>
          </a:solidFill>
          <a:latin typeface="Tahoma" charset="0"/>
          <a:ea typeface="ＭＳ Ｐゴシック" charset="0"/>
        </a:defRPr>
      </a:lvl9pPr>
    </p:titleStyle>
    <p:bodyStyle>
      <a:lvl1pPr marL="342900" indent="-230188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6"/>
        </a:buBlip>
        <a:defRPr sz="2400" b="1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1pPr>
      <a:lvl2pPr marL="742950" indent="-176213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2000"/>
        <a:buFontTx/>
        <a:buBlip>
          <a:blip r:embed="rId7"/>
        </a:buBlip>
        <a:defRPr sz="2000" kern="1200" baseline="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2pPr>
      <a:lvl3pPr marL="1143000" indent="-168275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8"/>
        </a:buBlip>
        <a:defRPr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3pPr>
      <a:lvl4pPr marL="1600200" indent="-171450" algn="l" defTabSz="45720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338FCE"/>
        </a:buClr>
        <a:buSzPct val="90000"/>
        <a:buFontTx/>
        <a:buBlip>
          <a:blip r:embed="rId9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4pPr>
      <a:lvl5pPr marL="2057400" indent="-119063" algn="l" defTabSz="457200" rtl="0" eaLnBrk="0" fontAlgn="base" hangingPunct="0">
        <a:spcBef>
          <a:spcPct val="20000"/>
        </a:spcBef>
        <a:spcAft>
          <a:spcPct val="0"/>
        </a:spcAft>
        <a:buClr>
          <a:srgbClr val="338FCE"/>
        </a:buClr>
        <a:buSzPct val="80000"/>
        <a:buFontTx/>
        <a:buBlip>
          <a:blip r:embed="rId10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Tahoma"/>
          <a:ea typeface="ＭＳ Ｐゴシック" charset="0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6" y="1"/>
            <a:ext cx="8674683" cy="749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kern="120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6" y="928723"/>
            <a:ext cx="8761933" cy="5245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6403771"/>
            <a:ext cx="786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44350D62-B6BB-E847-B7AB-6B0C5C66D2F8}" type="slidenum">
              <a:rPr lang="fr-FR" sz="1200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fr-FR" sz="120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751217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-2341" y="212004"/>
            <a:ext cx="180000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AU" sz="1400">
              <a:solidFill>
                <a:srgbClr val="323265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10800000" flipH="1">
            <a:off x="159697" y="6456764"/>
            <a:ext cx="208368" cy="291115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sz="1800" kern="0">
              <a:solidFill>
                <a:srgbClr val="000000">
                  <a:lumMod val="75000"/>
                  <a:lumOff val="25000"/>
                </a:srgbClr>
              </a:solidFill>
              <a:latin typeface="Century Gothic"/>
              <a:ea typeface="+mn-ea"/>
            </a:endParaRPr>
          </a:p>
        </p:txBody>
      </p:sp>
      <p:pic>
        <p:nvPicPr>
          <p:cNvPr id="17" name="Image 16" descr="logo_thales.png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3448" y="6324035"/>
            <a:ext cx="1728000" cy="443079"/>
          </a:xfrm>
          <a:prstGeom prst="rect">
            <a:avLst/>
          </a:prstGeom>
        </p:spPr>
      </p:pic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703263" y="6429517"/>
            <a:ext cx="28051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600" dirty="0">
                <a:solidFill>
                  <a:srgbClr val="242A75"/>
                </a:solidFill>
                <a:ea typeface="+mn-ea"/>
              </a:rPr>
              <a:t>This document may not be reproduced, modified, adapted, published, translated, in any way, in whole or in part, or disclosed to a third party without prior written consent of Thales - Thales © 2017 All rights reserved.</a:t>
            </a:r>
            <a:endParaRPr lang="fr-FR" altLang="fr-FR" sz="500" dirty="0">
              <a:solidFill>
                <a:srgbClr val="606060"/>
              </a:solidFill>
              <a:ea typeface="+mn-ea"/>
            </a:endParaRPr>
          </a:p>
        </p:txBody>
      </p:sp>
      <p:sp>
        <p:nvSpPr>
          <p:cNvPr id="20" name="ZoneTexte 11"/>
          <p:cNvSpPr txBox="1">
            <a:spLocks noChangeArrowheads="1"/>
          </p:cNvSpPr>
          <p:nvPr/>
        </p:nvSpPr>
        <p:spPr bwMode="auto">
          <a:xfrm>
            <a:off x="3708400" y="6217048"/>
            <a:ext cx="1727200" cy="462755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t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OPEN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lumMod val="65000"/>
                  </a:srgbClr>
                </a:solidFill>
                <a:latin typeface="Arial" charset="0"/>
                <a:ea typeface="+mn-ea"/>
              </a:rPr>
              <a:t>THALES GROUP INTERNAL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CONFIDENTIAL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309DB5"/>
                </a:solidFill>
                <a:latin typeface="Arial" charset="0"/>
                <a:ea typeface="+mn-ea"/>
              </a:rPr>
              <a:t>THALES GROUP SECRET</a:t>
            </a:r>
          </a:p>
        </p:txBody>
      </p:sp>
    </p:spTree>
    <p:extLst>
      <p:ext uri="{BB962C8B-B14F-4D97-AF65-F5344CB8AC3E}">
        <p14:creationId xmlns:p14="http://schemas.microsoft.com/office/powerpoint/2010/main" val="401654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06" r:id="rId1"/>
    <p:sldLayoutId id="2147486507" r:id="rId2"/>
    <p:sldLayoutId id="2147486508" r:id="rId3"/>
    <p:sldLayoutId id="2147486509" r:id="rId4"/>
    <p:sldLayoutId id="2147486510" r:id="rId5"/>
    <p:sldLayoutId id="2147486511" r:id="rId6"/>
    <p:sldLayoutId id="2147486512" r:id="rId7"/>
    <p:sldLayoutId id="2147486513" r:id="rId8"/>
    <p:sldLayoutId id="2147486514" r:id="rId9"/>
    <p:sldLayoutId id="2147486515" r:id="rId10"/>
    <p:sldLayoutId id="2147486516" r:id="rId11"/>
    <p:sldLayoutId id="2147486517" r:id="rId12"/>
    <p:sldLayoutId id="2147486518" r:id="rId13"/>
    <p:sldLayoutId id="2147486519" r:id="rId14"/>
    <p:sldLayoutId id="2147486520" r:id="rId15"/>
    <p:sldLayoutId id="2147486521" r:id="rId16"/>
    <p:sldLayoutId id="2147486522" r:id="rId17"/>
    <p:sldLayoutId id="2147486523" r:id="rId18"/>
    <p:sldLayoutId id="2147486524" r:id="rId19"/>
    <p:sldLayoutId id="2147486525" r:id="rId20"/>
    <p:sldLayoutId id="2147486526" r:id="rId21"/>
    <p:sldLayoutId id="2147486527" r:id="rId2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18097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985838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39750" indent="-182563" algn="l" defTabSz="457200" rtl="0" eaLnBrk="1" latinLnBrk="0" hangingPunct="1">
        <a:spcBef>
          <a:spcPts val="0"/>
        </a:spcBef>
        <a:spcAft>
          <a:spcPts val="600"/>
        </a:spcAft>
        <a:buSzPct val="100000"/>
        <a:buFontTx/>
        <a:buBlip>
          <a:blip r:embed="rId2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457200" rtl="0" eaLnBrk="1" latinLnBrk="0" hangingPunct="1">
        <a:spcBef>
          <a:spcPts val="360"/>
        </a:spcBef>
        <a:buSzPct val="100000"/>
        <a:buFont typeface="Lucida Grande"/>
        <a:buChar char="-"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IVVQ Organization (</a:t>
            </a:r>
            <a:r>
              <a:rPr lang="en-US" dirty="0" smtClean="0"/>
              <a:t>04/06/2018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762074" y="2204335"/>
            <a:ext cx="1497352" cy="436487"/>
            <a:chOff x="1878764" y="1409000"/>
            <a:chExt cx="1947699" cy="301707"/>
          </a:xfrm>
        </p:grpSpPr>
        <p:sp>
          <p:nvSpPr>
            <p:cNvPr id="30" name="Rectangle 29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Angel Lam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VTE 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56705" y="2674900"/>
            <a:ext cx="1497352" cy="397229"/>
            <a:chOff x="1878764" y="1409000"/>
            <a:chExt cx="1947699" cy="301707"/>
          </a:xfrm>
        </p:grpSpPr>
        <p:sp>
          <p:nvSpPr>
            <p:cNvPr id="33" name="Rectangle 32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Cuie Wu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solidFill>
                    <a:srgbClr val="FFFFFF"/>
                  </a:solidFill>
                  <a:latin typeface="Century Gothic"/>
                  <a:ea typeface="+mn-ea"/>
                  <a:cs typeface="+mn-cs"/>
                </a:rPr>
                <a:t>VTE, HDFS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61684" y="3081306"/>
            <a:ext cx="1497352" cy="428499"/>
            <a:chOff x="1878764" y="1409000"/>
            <a:chExt cx="1947699" cy="301707"/>
          </a:xfrm>
        </p:grpSpPr>
        <p:sp>
          <p:nvSpPr>
            <p:cNvPr id="36" name="Rectangle 35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TextBox 36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Saritha Ramireddygari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VTE, Docker  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62229" y="3531859"/>
            <a:ext cx="1497352" cy="438934"/>
            <a:chOff x="1878764" y="1409000"/>
            <a:chExt cx="1947699" cy="301707"/>
          </a:xfrm>
        </p:grpSpPr>
        <p:sp>
          <p:nvSpPr>
            <p:cNvPr id="39" name="Rectangle 38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David Landi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>
                  <a:solidFill>
                    <a:srgbClr val="FFFFFF"/>
                  </a:solidFill>
                  <a:latin typeface="Century Gothic"/>
                  <a:ea typeface="+mn-ea"/>
                  <a:cs typeface="+mn-cs"/>
                </a:rPr>
                <a:t>VTE 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61293" y="3987929"/>
            <a:ext cx="1506727" cy="446746"/>
            <a:chOff x="1878764" y="1409000"/>
            <a:chExt cx="1947699" cy="301707"/>
          </a:xfrm>
        </p:grpSpPr>
        <p:sp>
          <p:nvSpPr>
            <p:cNvPr id="42" name="Rectangle 41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TextBox 42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Jeremy Tang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VTE, Key Authority 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61684" y="4458618"/>
            <a:ext cx="1497352" cy="449405"/>
            <a:chOff x="1878764" y="1409000"/>
            <a:chExt cx="1947699" cy="301707"/>
          </a:xfrm>
        </p:grpSpPr>
        <p:sp>
          <p:nvSpPr>
            <p:cNvPr id="45" name="Rectangle 44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TextBox 45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Kevin Liu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VTE 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751278" y="4874861"/>
            <a:ext cx="1520828" cy="467778"/>
            <a:chOff x="1878764" y="1377058"/>
            <a:chExt cx="1947699" cy="333649"/>
          </a:xfrm>
        </p:grpSpPr>
        <p:sp>
          <p:nvSpPr>
            <p:cNvPr id="48" name="Rectangle 47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TextBox 48"/>
            <p:cNvSpPr txBox="1"/>
            <p:nvPr/>
          </p:nvSpPr>
          <p:spPr>
            <a:xfrm>
              <a:off x="1878764" y="1377058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Kurt Nguyen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VTE,VKM, EKM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761684" y="5358942"/>
            <a:ext cx="1497352" cy="387235"/>
            <a:chOff x="1878764" y="1409000"/>
            <a:chExt cx="1947699" cy="301707"/>
          </a:xfrm>
        </p:grpSpPr>
        <p:sp>
          <p:nvSpPr>
            <p:cNvPr id="51" name="Rectangle 50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TextBox 51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Kevin Ye</a:t>
              </a:r>
              <a:r>
                <a:rPr lang="en-US" sz="1000" kern="1200" dirty="0" smtClean="0"/>
                <a:t> 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>
                  <a:solidFill>
                    <a:srgbClr val="FFFFFF"/>
                  </a:solidFill>
                  <a:latin typeface="Century Gothic"/>
                  <a:ea typeface="+mn-ea"/>
                  <a:cs typeface="+mn-cs"/>
                </a:rPr>
                <a:t>VTE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980091" y="2209391"/>
            <a:ext cx="1497352" cy="411790"/>
            <a:chOff x="1878764" y="1409000"/>
            <a:chExt cx="1947699" cy="301707"/>
          </a:xfrm>
        </p:grpSpPr>
        <p:sp>
          <p:nvSpPr>
            <p:cNvPr id="60" name="Rectangle 59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TextBox 60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Bang Phan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solidFill>
                    <a:srgbClr val="FFFFFF"/>
                  </a:solidFill>
                  <a:latin typeface="Century Gothic"/>
                  <a:ea typeface="+mn-ea"/>
                  <a:cs typeface="+mn-cs"/>
                </a:rPr>
                <a:t>DSM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78322" y="2633601"/>
            <a:ext cx="1497352" cy="420391"/>
            <a:chOff x="1878764" y="1392278"/>
            <a:chExt cx="1947699" cy="318429"/>
          </a:xfrm>
        </p:grpSpPr>
        <p:sp>
          <p:nvSpPr>
            <p:cNvPr id="63" name="Rectangle 62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TextBox 63"/>
            <p:cNvSpPr txBox="1"/>
            <p:nvPr/>
          </p:nvSpPr>
          <p:spPr>
            <a:xfrm>
              <a:off x="1878764" y="1392278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Charu Namineni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VAE 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83017" y="3072129"/>
            <a:ext cx="1497352" cy="426773"/>
            <a:chOff x="1878764" y="1409000"/>
            <a:chExt cx="1947699" cy="301707"/>
          </a:xfrm>
        </p:grpSpPr>
        <p:sp>
          <p:nvSpPr>
            <p:cNvPr id="66" name="Rectangle 65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TextBox 66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Chuck Li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VTS 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985880" y="3524890"/>
            <a:ext cx="1497352" cy="485859"/>
            <a:chOff x="1878764" y="1409000"/>
            <a:chExt cx="1947699" cy="301707"/>
          </a:xfrm>
        </p:grpSpPr>
        <p:sp>
          <p:nvSpPr>
            <p:cNvPr id="69" name="Rectangle 68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TextBox 69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dirty="0"/>
                <a:t>Srikanth </a:t>
              </a:r>
              <a:r>
                <a:rPr lang="en-US" sz="1000" dirty="0" smtClean="0"/>
                <a:t>Akurati</a:t>
              </a:r>
            </a:p>
            <a:p>
              <a:pPr lvl="0" algn="ctr" defTabSz="4445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DSM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002122" y="4034772"/>
            <a:ext cx="1484798" cy="459950"/>
            <a:chOff x="1878764" y="1409000"/>
            <a:chExt cx="1947699" cy="301707"/>
          </a:xfrm>
        </p:grpSpPr>
        <p:sp>
          <p:nvSpPr>
            <p:cNvPr id="72" name="Rectangle 71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TextBox 72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Joseph Blas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DSM 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995845" y="4512044"/>
            <a:ext cx="1497352" cy="426001"/>
            <a:chOff x="1878764" y="1409000"/>
            <a:chExt cx="1947699" cy="301707"/>
          </a:xfrm>
        </p:grpSpPr>
        <p:sp>
          <p:nvSpPr>
            <p:cNvPr id="75" name="Rectangle 74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TextBox 75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Monika Kataria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VCEG/CCKM 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994392" y="4938309"/>
            <a:ext cx="1497352" cy="459572"/>
            <a:chOff x="1878764" y="1409000"/>
            <a:chExt cx="1947699" cy="301707"/>
          </a:xfrm>
        </p:grpSpPr>
        <p:sp>
          <p:nvSpPr>
            <p:cNvPr id="78" name="Rectangle 77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TextBox 78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Sharmeen Sorathiya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DSM, Scalability 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004768" y="5416488"/>
            <a:ext cx="1497352" cy="385138"/>
            <a:chOff x="1878764" y="1409000"/>
            <a:chExt cx="1947699" cy="301707"/>
          </a:xfrm>
        </p:grpSpPr>
        <p:sp>
          <p:nvSpPr>
            <p:cNvPr id="81" name="Rectangle 80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TextBox 81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Yvonne Li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DSM 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994001" y="5833895"/>
            <a:ext cx="1497352" cy="404310"/>
            <a:chOff x="1878764" y="1409000"/>
            <a:chExt cx="1947699" cy="301707"/>
          </a:xfrm>
        </p:grpSpPr>
        <p:sp>
          <p:nvSpPr>
            <p:cNvPr id="84" name="Rectangle 83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TextBox 84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Kirk Wang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DSM 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838724" y="1633259"/>
            <a:ext cx="1497352" cy="529448"/>
            <a:chOff x="1878764" y="1409000"/>
            <a:chExt cx="1947699" cy="301707"/>
          </a:xfrm>
        </p:grpSpPr>
        <p:sp>
          <p:nvSpPr>
            <p:cNvPr id="87" name="Rectangle 86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TextBox 87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Kent Conrad                (Lab)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966602" y="1616071"/>
            <a:ext cx="1631320" cy="571243"/>
            <a:chOff x="1878764" y="1409000"/>
            <a:chExt cx="1947699" cy="301707"/>
          </a:xfrm>
        </p:grpSpPr>
        <p:sp>
          <p:nvSpPr>
            <p:cNvPr id="92" name="Rectangle 91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TextBox 92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dirty="0" smtClean="0"/>
                <a:t>Saurabh Dixit     </a:t>
              </a:r>
              <a:r>
                <a:rPr lang="en-US" sz="1000" dirty="0" smtClean="0">
                  <a:solidFill>
                    <a:srgbClr val="FFFFFF"/>
                  </a:solidFill>
                </a:rPr>
                <a:t>(Manager)</a:t>
              </a:r>
              <a:endParaRPr lang="en-US" sz="1000" dirty="0" smtClean="0"/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solidFill>
                    <a:srgbClr val="FFFFFF"/>
                  </a:solidFill>
                  <a:latin typeface="Century Gothic"/>
                  <a:ea typeface="+mn-ea"/>
                  <a:cs typeface="+mn-cs"/>
                </a:rPr>
                <a:t>DSM,VTS, VAE ,</a:t>
              </a:r>
              <a:r>
                <a:rPr lang="en-US" sz="1000" kern="1200" dirty="0" smtClean="0">
                  <a:solidFill>
                    <a:srgbClr val="FFFFFF"/>
                  </a:solidFill>
                  <a:latin typeface="Century Gothic"/>
                  <a:ea typeface="+mn-ea"/>
                  <a:cs typeface="+mn-cs"/>
                </a:rPr>
                <a:t>VCEG/CCKM, </a:t>
              </a:r>
              <a:r>
                <a:rPr lang="en-US" sz="1000" kern="1200" dirty="0" smtClean="0">
                  <a:solidFill>
                    <a:srgbClr val="FFFFFF"/>
                  </a:solidFill>
                  <a:latin typeface="Century Gothic"/>
                  <a:ea typeface="+mn-ea"/>
                  <a:cs typeface="+mn-cs"/>
                </a:rPr>
                <a:t>Scalability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462395" y="1622533"/>
            <a:ext cx="1497352" cy="540804"/>
            <a:chOff x="1878764" y="1409000"/>
            <a:chExt cx="1947699" cy="301707"/>
          </a:xfrm>
        </p:grpSpPr>
        <p:sp>
          <p:nvSpPr>
            <p:cNvPr id="101" name="Rectangle 100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TextBox 101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Chinmayee Dash (Lead)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>
                  <a:solidFill>
                    <a:srgbClr val="FFFFFF"/>
                  </a:solidFill>
                  <a:latin typeface="Century Gothic"/>
                </a:rPr>
                <a:t>VTE Wins, CTM, Lucy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451180" y="2204709"/>
            <a:ext cx="1497352" cy="450967"/>
            <a:chOff x="1878764" y="1409000"/>
            <a:chExt cx="1947699" cy="301707"/>
          </a:xfrm>
        </p:grpSpPr>
        <p:sp>
          <p:nvSpPr>
            <p:cNvPr id="104" name="Rectangle 103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TextBox 104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Thu Tran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solidFill>
                    <a:srgbClr val="FFFFFF"/>
                  </a:solidFill>
                  <a:latin typeface="Century Gothic"/>
                  <a:ea typeface="+mn-ea"/>
                  <a:cs typeface="+mn-cs"/>
                </a:rPr>
                <a:t>VTE Wins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444008" y="2754508"/>
            <a:ext cx="1497352" cy="528017"/>
            <a:chOff x="1878764" y="1409000"/>
            <a:chExt cx="1947699" cy="301707"/>
          </a:xfrm>
        </p:grpSpPr>
        <p:sp>
          <p:nvSpPr>
            <p:cNvPr id="107" name="Rectangle 106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TextBox 107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Steven Liu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>
                  <a:solidFill>
                    <a:srgbClr val="FFFFFF"/>
                  </a:solidFill>
                  <a:latin typeface="Century Gothic"/>
                </a:rPr>
                <a:t>VTE Wins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75543" y="867614"/>
            <a:ext cx="1518712" cy="392050"/>
            <a:chOff x="1854000" y="1408999"/>
            <a:chExt cx="1972463" cy="301708"/>
          </a:xfrm>
        </p:grpSpPr>
        <p:sp>
          <p:nvSpPr>
            <p:cNvPr id="110" name="Rectangle 109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TextBox 110"/>
            <p:cNvSpPr txBox="1"/>
            <p:nvPr/>
          </p:nvSpPr>
          <p:spPr>
            <a:xfrm>
              <a:off x="1854000" y="1408999"/>
              <a:ext cx="1947698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Jimmy Lim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Century Gothic"/>
                </a:rPr>
                <a:t>(</a:t>
              </a:r>
              <a:r>
                <a:rPr lang="en-US" sz="1000" kern="1200" dirty="0" smtClean="0">
                  <a:solidFill>
                    <a:srgbClr val="FFFFFF"/>
                  </a:solidFill>
                  <a:latin typeface="Century Gothic"/>
                  <a:ea typeface="+mn-ea"/>
                  <a:cs typeface="+mn-cs"/>
                </a:rPr>
                <a:t>Director)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4281" y="1602418"/>
            <a:ext cx="1742825" cy="601917"/>
            <a:chOff x="1878764" y="1398569"/>
            <a:chExt cx="1947699" cy="312138"/>
          </a:xfrm>
        </p:grpSpPr>
        <p:sp>
          <p:nvSpPr>
            <p:cNvPr id="113" name="Rectangle 112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TextBox 113"/>
            <p:cNvSpPr txBox="1"/>
            <p:nvPr/>
          </p:nvSpPr>
          <p:spPr>
            <a:xfrm>
              <a:off x="1878764" y="1398569"/>
              <a:ext cx="1947699" cy="28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dirty="0" smtClean="0"/>
                <a:t>Anirudh Mavinkurve </a:t>
              </a:r>
              <a:r>
                <a:rPr lang="en-US" sz="1000" dirty="0" smtClean="0">
                  <a:solidFill>
                    <a:srgbClr val="FFFFFF"/>
                  </a:solidFill>
                </a:rPr>
                <a:t>(Manager)                       </a:t>
              </a:r>
              <a:r>
                <a:rPr lang="en-US" sz="1000" kern="1200" dirty="0" smtClean="0">
                  <a:solidFill>
                    <a:srgbClr val="FFFFFF"/>
                  </a:solidFill>
                  <a:latin typeface="Century Gothic"/>
                  <a:ea typeface="+mn-ea"/>
                  <a:cs typeface="+mn-cs"/>
                </a:rPr>
                <a:t>Infra, DSM,VTE, VAE, Automation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576878" y="1616801"/>
            <a:ext cx="1497352" cy="531180"/>
            <a:chOff x="1878764" y="1409000"/>
            <a:chExt cx="1947699" cy="301707"/>
          </a:xfrm>
        </p:grpSpPr>
        <p:sp>
          <p:nvSpPr>
            <p:cNvPr id="119" name="Rectangle 118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TextBox 119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/>
                <a:t>Ben Hsu          (Manager)                       </a:t>
              </a:r>
              <a:r>
                <a:rPr lang="en-US" sz="1000" kern="1200" dirty="0" smtClean="0">
                  <a:solidFill>
                    <a:srgbClr val="FFFFFF"/>
                  </a:solidFill>
                  <a:latin typeface="Century Gothic"/>
                  <a:ea typeface="+mn-ea"/>
                  <a:cs typeface="+mn-cs"/>
                </a:rPr>
                <a:t>VTE, </a:t>
              </a:r>
              <a:r>
                <a:rPr lang="en-US" sz="1000" kern="1200" dirty="0" err="1" smtClean="0">
                  <a:solidFill>
                    <a:srgbClr val="FFFFFF"/>
                  </a:solidFill>
                  <a:latin typeface="Century Gothic"/>
                  <a:ea typeface="+mn-ea"/>
                  <a:cs typeface="+mn-cs"/>
                </a:rPr>
                <a:t>Orch,Key</a:t>
              </a:r>
              <a:r>
                <a:rPr lang="en-US" sz="1000" kern="1200" dirty="0" smtClean="0">
                  <a:solidFill>
                    <a:srgbClr val="FFFFFF"/>
                  </a:solidFill>
                  <a:latin typeface="Century Gothic"/>
                  <a:ea typeface="+mn-ea"/>
                  <a:cs typeface="+mn-cs"/>
                </a:rPr>
                <a:t> Authority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759395" y="1396019"/>
            <a:ext cx="6491654" cy="3133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238017" y="1405054"/>
            <a:ext cx="7391" cy="1599855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834899" y="1241141"/>
            <a:ext cx="0" cy="175064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685658" y="1437713"/>
            <a:ext cx="0" cy="175064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64596" y="1427356"/>
            <a:ext cx="0" cy="175064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683246" y="1437713"/>
            <a:ext cx="0" cy="175064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6508472" y="1424041"/>
            <a:ext cx="4031" cy="211747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546607" y="2117585"/>
            <a:ext cx="13461" cy="3817033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690646" y="2105560"/>
            <a:ext cx="33415" cy="3897847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6235559" y="2426495"/>
            <a:ext cx="301214" cy="4106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235559" y="2895551"/>
            <a:ext cx="289320" cy="3509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227756" y="3295555"/>
            <a:ext cx="287396" cy="0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6226645" y="3746108"/>
            <a:ext cx="267477" cy="4795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260087" y="4201759"/>
            <a:ext cx="276899" cy="4531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249312" y="4663946"/>
            <a:ext cx="284655" cy="8611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6259036" y="5108438"/>
            <a:ext cx="265208" cy="7713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6225832" y="5531433"/>
            <a:ext cx="284655" cy="4936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endCxn id="61" idx="1"/>
          </p:cNvCxnSpPr>
          <p:nvPr/>
        </p:nvCxnSpPr>
        <p:spPr>
          <a:xfrm flipV="1">
            <a:off x="2699626" y="2415286"/>
            <a:ext cx="280465" cy="8115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738537" y="4734240"/>
            <a:ext cx="244642" cy="1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2744971" y="5192028"/>
            <a:ext cx="261552" cy="462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2743923" y="5590776"/>
            <a:ext cx="244642" cy="1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4761684" y="5771272"/>
            <a:ext cx="1497352" cy="473411"/>
            <a:chOff x="1878764" y="1409000"/>
            <a:chExt cx="1947699" cy="301707"/>
          </a:xfrm>
        </p:grpSpPr>
        <p:sp>
          <p:nvSpPr>
            <p:cNvPr id="171" name="Rectangle 170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2" name="TextBox 171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dirty="0"/>
                <a:t>Bhupathi </a:t>
              </a:r>
              <a:r>
                <a:rPr lang="en-US" sz="1000" dirty="0" smtClean="0"/>
                <a:t>Kanniappan</a:t>
              </a:r>
            </a:p>
            <a:p>
              <a:pPr lvl="0" algn="ctr" defTabSz="4445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dirty="0" smtClean="0"/>
                <a:t>VTE 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cxnSp>
        <p:nvCxnSpPr>
          <p:cNvPr id="173" name="Straight Connector 172"/>
          <p:cNvCxnSpPr/>
          <p:nvPr/>
        </p:nvCxnSpPr>
        <p:spPr>
          <a:xfrm flipV="1">
            <a:off x="2706017" y="2902824"/>
            <a:ext cx="280465" cy="8115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2699289" y="3291391"/>
            <a:ext cx="299942" cy="9748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2699289" y="3838975"/>
            <a:ext cx="299942" cy="11624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2734467" y="4248446"/>
            <a:ext cx="280465" cy="8115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2713096" y="5993708"/>
            <a:ext cx="286583" cy="9699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6243644" y="5934618"/>
            <a:ext cx="284655" cy="4936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7251049" y="2422578"/>
            <a:ext cx="206334" cy="5798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7250734" y="3010707"/>
            <a:ext cx="243091" cy="7809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7256061" y="1881070"/>
            <a:ext cx="206334" cy="5798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Coriolis Infrastructure, Automation, and QA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25378" y="4449662"/>
            <a:ext cx="1427884" cy="470366"/>
            <a:chOff x="1878764" y="1409000"/>
            <a:chExt cx="1947699" cy="301707"/>
          </a:xfrm>
        </p:grpSpPr>
        <p:sp>
          <p:nvSpPr>
            <p:cNvPr id="5" name="Rectangle 4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>
                  <a:solidFill>
                    <a:schemeClr val="bg1"/>
                  </a:solidFill>
                </a:rPr>
                <a:t>Rahul </a:t>
              </a:r>
              <a:r>
                <a:rPr lang="en-US" sz="1000" b="1" kern="1200" dirty="0" smtClean="0">
                  <a:solidFill>
                    <a:schemeClr val="bg1"/>
                  </a:solidFill>
                </a:rPr>
                <a:t> </a:t>
              </a:r>
              <a:r>
                <a:rPr lang="en-US" sz="1000" b="1" dirty="0" smtClean="0">
                  <a:solidFill>
                    <a:schemeClr val="bg1"/>
                  </a:solidFill>
                </a:rPr>
                <a:t>P</a:t>
              </a:r>
              <a:r>
                <a:rPr lang="en-US" sz="1000" b="1" kern="1200" dirty="0" smtClean="0">
                  <a:solidFill>
                    <a:schemeClr val="bg1"/>
                  </a:solidFill>
                </a:rPr>
                <a:t>awar</a:t>
              </a:r>
              <a:r>
                <a:rPr lang="en-US" sz="1000" b="1" dirty="0" smtClean="0">
                  <a:solidFill>
                    <a:schemeClr val="bg1"/>
                  </a:solidFill>
                </a:rPr>
                <a:t>             VTS</a:t>
              </a:r>
              <a:endParaRPr lang="en-US" sz="1000" b="1" kern="1200" dirty="0">
                <a:solidFill>
                  <a:schemeClr val="bg1"/>
                </a:solidFill>
                <a:latin typeface="Century Gothic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37339" y="2008299"/>
            <a:ext cx="1521758" cy="526927"/>
            <a:chOff x="1878764" y="1409000"/>
            <a:chExt cx="1947699" cy="301707"/>
          </a:xfrm>
        </p:grpSpPr>
        <p:sp>
          <p:nvSpPr>
            <p:cNvPr id="17" name="Rectangle 16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Shrikant Ubale            VTE Automation Docker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22317" y="2560921"/>
            <a:ext cx="1536779" cy="454586"/>
            <a:chOff x="1878764" y="1409000"/>
            <a:chExt cx="1947699" cy="301707"/>
          </a:xfrm>
        </p:grpSpPr>
        <p:sp>
          <p:nvSpPr>
            <p:cNvPr id="20" name="Rectangle 19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Pravin Bhumkar           VTE Automation LDT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22317" y="3061607"/>
            <a:ext cx="1513475" cy="518188"/>
            <a:chOff x="1878764" y="1409000"/>
            <a:chExt cx="1947699" cy="301708"/>
          </a:xfrm>
        </p:grpSpPr>
        <p:sp>
          <p:nvSpPr>
            <p:cNvPr id="23" name="Rectangle 22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1878764" y="1409001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 smtClean="0"/>
                <a:t>Kapil</a:t>
              </a:r>
              <a:r>
                <a:rPr lang="en-US" sz="1000" b="1" dirty="0" smtClean="0"/>
                <a:t> </a:t>
              </a:r>
              <a:r>
                <a:rPr lang="en-US" sz="1000" b="1" dirty="0" err="1" smtClean="0"/>
                <a:t>Negi</a:t>
              </a:r>
              <a:r>
                <a:rPr lang="en-US" sz="1000" b="1" dirty="0" smtClean="0"/>
                <a:t>                  DSM UI Automation  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28692" y="3428618"/>
            <a:ext cx="1437488" cy="473512"/>
            <a:chOff x="1878764" y="1409000"/>
            <a:chExt cx="1947699" cy="301710"/>
          </a:xfrm>
        </p:grpSpPr>
        <p:sp>
          <p:nvSpPr>
            <p:cNvPr id="26" name="Rectangle 25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1878764" y="1409003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Dipankar Chavare     DSM Automation Restful API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14563" y="3603588"/>
            <a:ext cx="1472274" cy="452952"/>
            <a:chOff x="1878764" y="1409000"/>
            <a:chExt cx="1947699" cy="301707"/>
          </a:xfrm>
        </p:grpSpPr>
        <p:sp>
          <p:nvSpPr>
            <p:cNvPr id="29" name="Rectangle 28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Ravi Singh                 DSM UI Automation 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7214563" y="1335778"/>
            <a:ext cx="11685" cy="1984922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668642" y="2071556"/>
            <a:ext cx="1619898" cy="462795"/>
            <a:chOff x="1878764" y="1409000"/>
            <a:chExt cx="1947699" cy="301707"/>
          </a:xfrm>
        </p:grpSpPr>
        <p:sp>
          <p:nvSpPr>
            <p:cNvPr id="57" name="Rectangle 56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TextBox 57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Manikanta T 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VTE Linux Automation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948040" y="2076068"/>
            <a:ext cx="1627131" cy="513437"/>
            <a:chOff x="1878764" y="1409000"/>
            <a:chExt cx="2004099" cy="308487"/>
          </a:xfrm>
        </p:grpSpPr>
        <p:sp>
          <p:nvSpPr>
            <p:cNvPr id="60" name="Rectangle 59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TextBox 60"/>
            <p:cNvSpPr txBox="1"/>
            <p:nvPr/>
          </p:nvSpPr>
          <p:spPr>
            <a:xfrm>
              <a:off x="1935164" y="141578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Rahul Karale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VTE Wins Automation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9830" y="2039707"/>
            <a:ext cx="1671778" cy="565771"/>
            <a:chOff x="1878764" y="1386493"/>
            <a:chExt cx="1947699" cy="324214"/>
          </a:xfrm>
        </p:grpSpPr>
        <p:sp>
          <p:nvSpPr>
            <p:cNvPr id="69" name="Rectangle 68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TextBox 69"/>
            <p:cNvSpPr txBox="1"/>
            <p:nvPr/>
          </p:nvSpPr>
          <p:spPr>
            <a:xfrm>
              <a:off x="1878764" y="1386493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Manas Khandeshe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solidFill>
                    <a:srgbClr val="FFFFFF"/>
                  </a:solidFill>
                  <a:latin typeface="Century Gothic"/>
                </a:rPr>
                <a:t>Infra, CICD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69771" y="2076190"/>
            <a:ext cx="1489373" cy="446250"/>
            <a:chOff x="1878764" y="1409000"/>
            <a:chExt cx="1947699" cy="301707"/>
          </a:xfrm>
        </p:grpSpPr>
        <p:sp>
          <p:nvSpPr>
            <p:cNvPr id="72" name="Rectangle 71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TextBox 72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Mohit Chandak </a:t>
              </a:r>
              <a:r>
                <a:rPr lang="en-US" sz="1000" b="1" dirty="0" err="1" smtClean="0"/>
                <a:t>Infr</a:t>
              </a:r>
              <a:r>
                <a:rPr lang="en-US" sz="1000" b="1" dirty="0" smtClean="0"/>
                <a:t>, DSM Automation  Restful API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cxnSp>
        <p:nvCxnSpPr>
          <p:cNvPr id="74" name="Straight Connector 73"/>
          <p:cNvCxnSpPr/>
          <p:nvPr/>
        </p:nvCxnSpPr>
        <p:spPr>
          <a:xfrm flipV="1">
            <a:off x="856273" y="1917075"/>
            <a:ext cx="5546060" cy="14843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934148" y="1498647"/>
            <a:ext cx="0" cy="175064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78999" y="1920767"/>
            <a:ext cx="0" cy="175064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61474" y="1931918"/>
            <a:ext cx="0" cy="175064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713104" y="1940058"/>
            <a:ext cx="0" cy="175064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402333" y="1909616"/>
            <a:ext cx="0" cy="175064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720901" y="1335778"/>
            <a:ext cx="2493662" cy="1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437164" y="2883910"/>
            <a:ext cx="1524877" cy="512870"/>
            <a:chOff x="1878764" y="1409000"/>
            <a:chExt cx="1947699" cy="301707"/>
          </a:xfrm>
        </p:grpSpPr>
        <p:sp>
          <p:nvSpPr>
            <p:cNvPr id="87" name="Rectangle 86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TextBox 87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Sachin Karambalkar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/>
                <a:t>Infra, CICD</a:t>
              </a:r>
              <a:r>
                <a:rPr lang="en-US" sz="1000" kern="1200" dirty="0" smtClean="0"/>
                <a:t> </a:t>
              </a:r>
              <a:endParaRPr lang="en-US" sz="1000" kern="1200" dirty="0">
                <a:solidFill>
                  <a:srgbClr val="FFFFFF"/>
                </a:solidFill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42991" y="3468348"/>
            <a:ext cx="1519050" cy="463194"/>
            <a:chOff x="1878764" y="1409000"/>
            <a:chExt cx="1947699" cy="301707"/>
          </a:xfrm>
        </p:grpSpPr>
        <p:sp>
          <p:nvSpPr>
            <p:cNvPr id="90" name="Rectangle 89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TextBox 90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Ankur Parasor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solidFill>
                    <a:srgbClr val="FFFFFF"/>
                  </a:solidFill>
                  <a:latin typeface="Century Gothic"/>
                </a:rPr>
                <a:t>Infra, CICD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41561" y="4018890"/>
            <a:ext cx="1497352" cy="464129"/>
            <a:chOff x="1878764" y="1409000"/>
            <a:chExt cx="1947699" cy="301707"/>
          </a:xfrm>
        </p:grpSpPr>
        <p:sp>
          <p:nvSpPr>
            <p:cNvPr id="93" name="Rectangle 92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TextBox 93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Ashutosh Madane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/>
                <a:t>Dev Op, CICD 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41560" y="4590757"/>
            <a:ext cx="1497353" cy="443543"/>
            <a:chOff x="1878763" y="1408999"/>
            <a:chExt cx="1947700" cy="301708"/>
          </a:xfrm>
        </p:grpSpPr>
        <p:sp>
          <p:nvSpPr>
            <p:cNvPr id="96" name="Rectangle 95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TextBox 96"/>
            <p:cNvSpPr txBox="1"/>
            <p:nvPr/>
          </p:nvSpPr>
          <p:spPr>
            <a:xfrm>
              <a:off x="1878763" y="1408999"/>
              <a:ext cx="1947697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Vishal </a:t>
              </a:r>
              <a:r>
                <a:rPr lang="en-US" sz="1000" b="1" dirty="0" err="1" smtClean="0"/>
                <a:t>Jethani</a:t>
              </a:r>
              <a:endParaRPr lang="en-US" sz="1000" b="1" dirty="0" smtClean="0"/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/>
                <a:t>Infra, CICD 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38866" y="5110984"/>
            <a:ext cx="1523175" cy="513206"/>
            <a:chOff x="1878764" y="1409000"/>
            <a:chExt cx="1947699" cy="301707"/>
          </a:xfrm>
        </p:grpSpPr>
        <p:sp>
          <p:nvSpPr>
            <p:cNvPr id="99" name="Rectangle 98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TextBox 99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Anilkumar Phurailatpam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/>
                <a:t>Infra, </a:t>
              </a:r>
              <a:r>
                <a:rPr lang="en-US" sz="1000" b="1" kern="1200" dirty="0" smtClean="0"/>
                <a:t>CICD 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256601" y="2571365"/>
            <a:ext cx="6498" cy="2741719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54163" y="3117280"/>
            <a:ext cx="196838" cy="137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44732" y="4239066"/>
            <a:ext cx="205774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263099" y="4809170"/>
            <a:ext cx="174065" cy="3358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63099" y="5299463"/>
            <a:ext cx="187902" cy="12937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1969734" y="2893839"/>
            <a:ext cx="1559646" cy="508039"/>
            <a:chOff x="1878764" y="1408999"/>
            <a:chExt cx="1947699" cy="320186"/>
          </a:xfrm>
        </p:grpSpPr>
        <p:sp>
          <p:nvSpPr>
            <p:cNvPr id="109" name="Rectangle 108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TextBox 109"/>
            <p:cNvSpPr txBox="1"/>
            <p:nvPr/>
          </p:nvSpPr>
          <p:spPr>
            <a:xfrm>
              <a:off x="1878764" y="1408999"/>
              <a:ext cx="1947699" cy="3201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>
                  <a:solidFill>
                    <a:schemeClr val="bg1"/>
                  </a:solidFill>
                </a:rPr>
                <a:t>Sangeetha Biswas</a:t>
              </a:r>
              <a:r>
                <a:rPr lang="en-US" sz="1000" b="1" kern="1200" dirty="0" smtClean="0">
                  <a:solidFill>
                    <a:schemeClr val="bg1"/>
                  </a:solidFill>
                </a:rPr>
                <a:t> 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>
                  <a:solidFill>
                    <a:schemeClr val="bg1"/>
                  </a:solidFill>
                  <a:latin typeface="Century Gothic"/>
                </a:rPr>
                <a:t>VTE Wins Automation</a:t>
              </a:r>
              <a:endParaRPr lang="en-US" sz="1000" b="1" kern="1200" dirty="0">
                <a:solidFill>
                  <a:schemeClr val="bg1"/>
                </a:solidFill>
                <a:latin typeface="Century Gothic"/>
              </a:endParaRPr>
            </a:p>
          </p:txBody>
        </p:sp>
      </p:grpSp>
      <p:cxnSp>
        <p:nvCxnSpPr>
          <p:cNvPr id="111" name="Straight Connector 110"/>
          <p:cNvCxnSpPr/>
          <p:nvPr/>
        </p:nvCxnSpPr>
        <p:spPr>
          <a:xfrm flipH="1">
            <a:off x="2702386" y="2567973"/>
            <a:ext cx="935" cy="331363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2957666" y="926232"/>
            <a:ext cx="1848913" cy="844928"/>
            <a:chOff x="1878764" y="1386493"/>
            <a:chExt cx="1947699" cy="324214"/>
          </a:xfrm>
        </p:grpSpPr>
        <p:sp>
          <p:nvSpPr>
            <p:cNvPr id="139" name="Rectangle 138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0" name="TextBox 139"/>
            <p:cNvSpPr txBox="1"/>
            <p:nvPr/>
          </p:nvSpPr>
          <p:spPr>
            <a:xfrm>
              <a:off x="1878764" y="1386493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Anirudh Mavinkurve (</a:t>
              </a:r>
              <a:r>
                <a:rPr lang="en-US" sz="1000" b="1" dirty="0" smtClean="0">
                  <a:solidFill>
                    <a:srgbClr val="FFFFFF"/>
                  </a:solidFill>
                  <a:latin typeface="Century Gothic"/>
                </a:rPr>
                <a:t>Manager)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>
                  <a:solidFill>
                    <a:srgbClr val="FFFFFF"/>
                  </a:solidFill>
                  <a:latin typeface="Century Gothic"/>
                </a:rPr>
                <a:t>Infra, DSM, VTE, </a:t>
              </a:r>
              <a:r>
                <a:rPr lang="en-US" sz="1000" b="1" dirty="0" smtClean="0">
                  <a:solidFill>
                    <a:srgbClr val="FFFFFF"/>
                  </a:solidFill>
                  <a:latin typeface="Century Gothic"/>
                </a:rPr>
                <a:t>VAE, </a:t>
              </a:r>
              <a:r>
                <a:rPr lang="en-US" sz="1000" b="1" kern="1200" dirty="0" smtClean="0">
                  <a:solidFill>
                    <a:srgbClr val="FFFFFF"/>
                  </a:solidFill>
                  <a:latin typeface="Century Gothic"/>
                </a:rPr>
                <a:t>Automation, CICD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901778" y="2893839"/>
            <a:ext cx="1497352" cy="470151"/>
            <a:chOff x="1878764" y="1409000"/>
            <a:chExt cx="1947699" cy="301707"/>
          </a:xfrm>
        </p:grpSpPr>
        <p:sp>
          <p:nvSpPr>
            <p:cNvPr id="142" name="Rectangle 141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3" name="TextBox 142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Prafful Srivastava         VTE Linux Automation</a:t>
              </a:r>
              <a:r>
                <a:rPr lang="en-US" sz="1000" b="1" kern="1200" dirty="0" smtClean="0"/>
                <a:t> 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901777" y="3396780"/>
            <a:ext cx="1497352" cy="511312"/>
            <a:chOff x="1878764" y="1409000"/>
            <a:chExt cx="1947699" cy="301707"/>
          </a:xfrm>
        </p:grpSpPr>
        <p:sp>
          <p:nvSpPr>
            <p:cNvPr id="145" name="Rectangle 144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TextBox 145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 smtClean="0"/>
                <a:t>Anubhav</a:t>
              </a:r>
              <a:r>
                <a:rPr lang="en-US" sz="1000" b="1" dirty="0" smtClean="0"/>
                <a:t> </a:t>
              </a:r>
              <a:r>
                <a:rPr lang="en-US" sz="1000" b="1" dirty="0" err="1" smtClean="0"/>
                <a:t>Sengar</a:t>
              </a:r>
              <a:r>
                <a:rPr lang="en-US" sz="1000" b="1" dirty="0" smtClean="0"/>
                <a:t>             VTE Linux Automation</a:t>
              </a:r>
              <a:r>
                <a:rPr lang="en-US" sz="1000" b="1" kern="1200" dirty="0" smtClean="0"/>
                <a:t> 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901777" y="3962133"/>
            <a:ext cx="1492733" cy="487854"/>
            <a:chOff x="1878764" y="1409000"/>
            <a:chExt cx="1947699" cy="301707"/>
          </a:xfrm>
        </p:grpSpPr>
        <p:sp>
          <p:nvSpPr>
            <p:cNvPr id="148" name="Rectangle 147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TextBox 148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dirty="0" smtClean="0"/>
                <a:t>Tushar Shukla               VTE Linux Automation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cxnSp>
        <p:nvCxnSpPr>
          <p:cNvPr id="151" name="Straight Connector 150"/>
          <p:cNvCxnSpPr/>
          <p:nvPr/>
        </p:nvCxnSpPr>
        <p:spPr>
          <a:xfrm>
            <a:off x="3753633" y="3147858"/>
            <a:ext cx="156319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3753633" y="4232788"/>
            <a:ext cx="143774" cy="6062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9200" y="3735418"/>
            <a:ext cx="196838" cy="137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768793" y="2522440"/>
            <a:ext cx="7968" cy="1722097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572373" y="2513214"/>
            <a:ext cx="12236" cy="2171631"/>
          </a:xfrm>
          <a:prstGeom prst="line">
            <a:avLst/>
          </a:prstGeom>
          <a:ln w="1270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3776761" y="3658582"/>
            <a:ext cx="146295" cy="3794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7214563" y="4082805"/>
            <a:ext cx="1449476" cy="486975"/>
            <a:chOff x="1878764" y="1409000"/>
            <a:chExt cx="1947699" cy="301707"/>
          </a:xfrm>
        </p:grpSpPr>
        <p:sp>
          <p:nvSpPr>
            <p:cNvPr id="181" name="Rectangle 180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2" name="TextBox 181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Vishal </a:t>
              </a:r>
              <a:r>
                <a:rPr lang="en-US" sz="1000" b="1" dirty="0" err="1" smtClean="0"/>
                <a:t>Chillal</a:t>
              </a:r>
              <a:r>
                <a:rPr lang="en-US" sz="1000" b="1" kern="1200" dirty="0" smtClean="0"/>
                <a:t>               </a:t>
              </a:r>
              <a:r>
                <a:rPr lang="en-US" sz="1000" b="1" dirty="0" smtClean="0">
                  <a:solidFill>
                    <a:srgbClr val="FFFFFF"/>
                  </a:solidFill>
                  <a:latin typeface="Century Gothic"/>
                </a:rPr>
                <a:t>DSM UI Automation </a:t>
              </a:r>
              <a:endParaRPr lang="en-US" sz="1000" b="1" kern="1200" dirty="0" smtClean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716704" y="2899336"/>
            <a:ext cx="1449476" cy="502952"/>
            <a:chOff x="1878764" y="1409000"/>
            <a:chExt cx="1947699" cy="301708"/>
          </a:xfrm>
        </p:grpSpPr>
        <p:sp>
          <p:nvSpPr>
            <p:cNvPr id="184" name="Rectangle 183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5" name="TextBox 184"/>
            <p:cNvSpPr txBox="1"/>
            <p:nvPr/>
          </p:nvSpPr>
          <p:spPr>
            <a:xfrm>
              <a:off x="1878764" y="1409001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Himanshu Bhagwani</a:t>
              </a:r>
              <a:r>
                <a:rPr lang="en-US" sz="1000" b="1" kern="1200" dirty="0" smtClean="0"/>
                <a:t>    DSM Automation  Restful API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735548" y="3910605"/>
            <a:ext cx="1427884" cy="493812"/>
            <a:chOff x="1878764" y="1409000"/>
            <a:chExt cx="1947699" cy="301707"/>
          </a:xfrm>
        </p:grpSpPr>
        <p:sp>
          <p:nvSpPr>
            <p:cNvPr id="187" name="Rectangle 186"/>
            <p:cNvSpPr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8" name="TextBox 187"/>
            <p:cNvSpPr txBox="1"/>
            <p:nvPr/>
          </p:nvSpPr>
          <p:spPr>
            <a:xfrm>
              <a:off x="1878764" y="1409000"/>
              <a:ext cx="1947699" cy="301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smtClean="0"/>
                <a:t>Ayush Shrivastava  CTM</a:t>
              </a:r>
              <a:r>
                <a:rPr lang="en-US" sz="1000" b="1" kern="1200" dirty="0" smtClean="0"/>
                <a:t> Automation</a:t>
              </a:r>
              <a:endParaRPr lang="en-US" sz="1000" b="1" kern="12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  <p:cxnSp>
        <p:nvCxnSpPr>
          <p:cNvPr id="189" name="Straight Connector 188"/>
          <p:cNvCxnSpPr/>
          <p:nvPr/>
        </p:nvCxnSpPr>
        <p:spPr>
          <a:xfrm>
            <a:off x="5584609" y="4203080"/>
            <a:ext cx="146320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5574610" y="3147858"/>
            <a:ext cx="156319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5567913" y="3660479"/>
            <a:ext cx="156319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7247328" y="3325061"/>
            <a:ext cx="295295" cy="1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7232573" y="2782144"/>
            <a:ext cx="295295" cy="1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39" idx="2"/>
          </p:cNvCxnSpPr>
          <p:nvPr/>
        </p:nvCxnSpPr>
        <p:spPr>
          <a:xfrm flipH="1">
            <a:off x="3882122" y="1771160"/>
            <a:ext cx="1" cy="160758"/>
          </a:xfrm>
          <a:prstGeom prst="line">
            <a:avLst/>
          </a:prstGeom>
          <a:ln w="12700" cmpd="dbl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7242044" y="2312689"/>
            <a:ext cx="295295" cy="1"/>
          </a:xfrm>
          <a:prstGeom prst="line">
            <a:avLst/>
          </a:prstGeom>
          <a:ln w="9525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567913" y="4684845"/>
            <a:ext cx="212345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655742" y="3818875"/>
            <a:ext cx="212345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8633877" y="4302531"/>
            <a:ext cx="212345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846222" y="3563489"/>
            <a:ext cx="0" cy="73904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heme/theme1.xml><?xml version="1.0" encoding="utf-8"?>
<a:theme xmlns:a="http://schemas.openxmlformats.org/drawingml/2006/main" name="Vormetric_Company_Powerpoint_Template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 Transi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imple Blue with Tag">
  <a:themeElements>
    <a:clrScheme name="Vormetric">
      <a:dk1>
        <a:sysClr val="windowText" lastClr="000000"/>
      </a:dk1>
      <a:lt1>
        <a:sysClr val="window" lastClr="FFFFFF"/>
      </a:lt1>
      <a:dk2>
        <a:srgbClr val="005581"/>
      </a:dk2>
      <a:lt2>
        <a:srgbClr val="FFFFFF"/>
      </a:lt2>
      <a:accent1>
        <a:srgbClr val="009DDC"/>
      </a:accent1>
      <a:accent2>
        <a:srgbClr val="6CB33F"/>
      </a:accent2>
      <a:accent3>
        <a:srgbClr val="F3901D"/>
      </a:accent3>
      <a:accent4>
        <a:srgbClr val="005581"/>
      </a:accent4>
      <a:accent5>
        <a:srgbClr val="A1A1A4"/>
      </a:accent5>
      <a:accent6>
        <a:srgbClr val="AB0015"/>
      </a:accent6>
      <a:hlink>
        <a:srgbClr val="005581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Simple Blue with Tag">
  <a:themeElements>
    <a:clrScheme name="Vormetric">
      <a:dk1>
        <a:sysClr val="windowText" lastClr="000000"/>
      </a:dk1>
      <a:lt1>
        <a:sysClr val="window" lastClr="FFFFFF"/>
      </a:lt1>
      <a:dk2>
        <a:srgbClr val="005581"/>
      </a:dk2>
      <a:lt2>
        <a:srgbClr val="FFFFFF"/>
      </a:lt2>
      <a:accent1>
        <a:srgbClr val="009DDC"/>
      </a:accent1>
      <a:accent2>
        <a:srgbClr val="6CB33F"/>
      </a:accent2>
      <a:accent3>
        <a:srgbClr val="F3901D"/>
      </a:accent3>
      <a:accent4>
        <a:srgbClr val="005581"/>
      </a:accent4>
      <a:accent5>
        <a:srgbClr val="A1A1A4"/>
      </a:accent5>
      <a:accent6>
        <a:srgbClr val="AB0015"/>
      </a:accent6>
      <a:hlink>
        <a:srgbClr val="005581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Simple Blue with Tag">
  <a:themeElements>
    <a:clrScheme name="Vormetric">
      <a:dk1>
        <a:sysClr val="windowText" lastClr="000000"/>
      </a:dk1>
      <a:lt1>
        <a:sysClr val="window" lastClr="FFFFFF"/>
      </a:lt1>
      <a:dk2>
        <a:srgbClr val="005581"/>
      </a:dk2>
      <a:lt2>
        <a:srgbClr val="FFFFFF"/>
      </a:lt2>
      <a:accent1>
        <a:srgbClr val="009DDC"/>
      </a:accent1>
      <a:accent2>
        <a:srgbClr val="6CB33F"/>
      </a:accent2>
      <a:accent3>
        <a:srgbClr val="F3901D"/>
      </a:accent3>
      <a:accent4>
        <a:srgbClr val="005581"/>
      </a:accent4>
      <a:accent5>
        <a:srgbClr val="A1A1A4"/>
      </a:accent5>
      <a:accent6>
        <a:srgbClr val="AB0015"/>
      </a:accent6>
      <a:hlink>
        <a:srgbClr val="005581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3_Simple Blue with Tag">
  <a:themeElements>
    <a:clrScheme name="Vormetric">
      <a:dk1>
        <a:sysClr val="windowText" lastClr="000000"/>
      </a:dk1>
      <a:lt1>
        <a:sysClr val="window" lastClr="FFFFFF"/>
      </a:lt1>
      <a:dk2>
        <a:srgbClr val="005581"/>
      </a:dk2>
      <a:lt2>
        <a:srgbClr val="FFFFFF"/>
      </a:lt2>
      <a:accent1>
        <a:srgbClr val="009DDC"/>
      </a:accent1>
      <a:accent2>
        <a:srgbClr val="6CB33F"/>
      </a:accent2>
      <a:accent3>
        <a:srgbClr val="F3901D"/>
      </a:accent3>
      <a:accent4>
        <a:srgbClr val="005581"/>
      </a:accent4>
      <a:accent5>
        <a:srgbClr val="A1A1A4"/>
      </a:accent5>
      <a:accent6>
        <a:srgbClr val="AB0015"/>
      </a:accent6>
      <a:hlink>
        <a:srgbClr val="005581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4_Simple Blue with Tag">
  <a:themeElements>
    <a:clrScheme name="Vormetric">
      <a:dk1>
        <a:sysClr val="windowText" lastClr="000000"/>
      </a:dk1>
      <a:lt1>
        <a:sysClr val="window" lastClr="FFFFFF"/>
      </a:lt1>
      <a:dk2>
        <a:srgbClr val="005581"/>
      </a:dk2>
      <a:lt2>
        <a:srgbClr val="FFFFFF"/>
      </a:lt2>
      <a:accent1>
        <a:srgbClr val="009DDC"/>
      </a:accent1>
      <a:accent2>
        <a:srgbClr val="6CB33F"/>
      </a:accent2>
      <a:accent3>
        <a:srgbClr val="F3901D"/>
      </a:accent3>
      <a:accent4>
        <a:srgbClr val="005581"/>
      </a:accent4>
      <a:accent5>
        <a:srgbClr val="A1A1A4"/>
      </a:accent5>
      <a:accent6>
        <a:srgbClr val="AB0015"/>
      </a:accent6>
      <a:hlink>
        <a:srgbClr val="005581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Thales e-Security Template 2017">
  <a:themeElements>
    <a:clrScheme name="Custom 7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309DB5"/>
      </a:accent1>
      <a:accent2>
        <a:srgbClr val="B42573"/>
      </a:accent2>
      <a:accent3>
        <a:srgbClr val="7D7EAB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ales e-Security Template EN 020217 v3 no content.potm" id="{46A08EF9-8CC9-4AE4-B192-4A4BCE431D81}" vid="{A9AF271F-74BE-40A5-B6E2-66285C16FDA5}"/>
    </a:ext>
  </a:ext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Vormetric_Company_Powerpoint_Template_Final</Template>
  <TotalTime>57458</TotalTime>
  <Words>268</Words>
  <Application>Microsoft Office PowerPoint</Application>
  <PresentationFormat>On-screen Show 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</vt:vector>
  </HeadingPairs>
  <TitlesOfParts>
    <vt:vector size="19" baseType="lpstr">
      <vt:lpstr>MS PGothic</vt:lpstr>
      <vt:lpstr>Arial</vt:lpstr>
      <vt:lpstr>Calibri</vt:lpstr>
      <vt:lpstr>Century Gothic</vt:lpstr>
      <vt:lpstr>Lucida Grande</vt:lpstr>
      <vt:lpstr>Tahoma</vt:lpstr>
      <vt:lpstr>Trebuchet MS</vt:lpstr>
      <vt:lpstr>Wingdings</vt:lpstr>
      <vt:lpstr>Wingdings 3</vt:lpstr>
      <vt:lpstr>Vormetric_Company_Powerpoint_Template_Final</vt:lpstr>
      <vt:lpstr>Blue Transition</vt:lpstr>
      <vt:lpstr>Simple Blue with Tag</vt:lpstr>
      <vt:lpstr>1_Simple Blue with Tag</vt:lpstr>
      <vt:lpstr>2_Simple Blue with Tag</vt:lpstr>
      <vt:lpstr>3_Simple Blue with Tag</vt:lpstr>
      <vt:lpstr>4_Simple Blue with Tag</vt:lpstr>
      <vt:lpstr>Thales e-Security Template 2017</vt:lpstr>
      <vt:lpstr>IVVQ Organization (04/06/2018)</vt:lpstr>
      <vt:lpstr>Coriolis Infrastructure, Automation, and QA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Vormetric Security Intelligence Integration with Splunk, ArcSight and QRadar</dc:title>
  <dc:creator>I-Ching Wang</dc:creator>
  <dc:description>designed by Focus Visual Communication - 831-425-5574</dc:description>
  <cp:lastModifiedBy>Lim, Jimmy</cp:lastModifiedBy>
  <cp:revision>1130</cp:revision>
  <cp:lastPrinted>2014-11-12T22:57:13Z</cp:lastPrinted>
  <dcterms:created xsi:type="dcterms:W3CDTF">2014-03-26T21:02:26Z</dcterms:created>
  <dcterms:modified xsi:type="dcterms:W3CDTF">2018-04-06T07:01:10Z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0008005E3B0000000000010250600207e7000400038000</vt:lpwstr>
  </property>
  <property fmtid="{D5CDD505-2E9C-101B-9397-08002B2CF9AE}" pid="3" name="Offisync_ServerID">
    <vt:lpwstr>2c1b7fb9-70ef-46d9-bc4a-260aa46b53ca</vt:lpwstr>
  </property>
  <property fmtid="{D5CDD505-2E9C-101B-9397-08002B2CF9AE}" pid="4" name="Offisync_ProviderInitializationData">
    <vt:lpwstr>https://vormetric.jiveon.com/</vt:lpwstr>
  </property>
  <property fmtid="{D5CDD505-2E9C-101B-9397-08002B2CF9AE}" pid="5" name="Offisync_UpdateToken">
    <vt:lpwstr>2</vt:lpwstr>
  </property>
  <property fmtid="{D5CDD505-2E9C-101B-9397-08002B2CF9AE}" pid="6" name="Jive_PrevVersionNumber">
    <vt:lpwstr>1</vt:lpwstr>
  </property>
  <property fmtid="{D5CDD505-2E9C-101B-9397-08002B2CF9AE}" pid="7" name="Jive_LatestUserAccountName">
    <vt:lpwstr>tstewart@vormetric.com</vt:lpwstr>
  </property>
  <property fmtid="{D5CDD505-2E9C-101B-9397-08002B2CF9AE}" pid="8" name="Jive_LatestFileFullName">
    <vt:lpwstr>9495276d277fd2fe047321fae350d2cc</vt:lpwstr>
  </property>
  <property fmtid="{D5CDD505-2E9C-101B-9397-08002B2CF9AE}" pid="9" name="Jive_ModifiedButNotPublished">
    <vt:lpwstr>True</vt:lpwstr>
  </property>
  <property fmtid="{D5CDD505-2E9C-101B-9397-08002B2CF9AE}" pid="10" name="Offisync_UniqueId">
    <vt:lpwstr>2329</vt:lpwstr>
  </property>
  <property fmtid="{D5CDD505-2E9C-101B-9397-08002B2CF9AE}" pid="11" name="Jive_VersionGuid_v2.5">
    <vt:lpwstr>41b63e7ed15241c8b82966114d5692c3</vt:lpwstr>
  </property>
</Properties>
</file>