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300" r:id="rId3"/>
    <p:sldId id="322" r:id="rId4"/>
    <p:sldId id="337" r:id="rId5"/>
    <p:sldId id="338" r:id="rId6"/>
    <p:sldId id="339" r:id="rId7"/>
    <p:sldId id="363" r:id="rId8"/>
    <p:sldId id="325" r:id="rId9"/>
    <p:sldId id="329" r:id="rId10"/>
    <p:sldId id="330" r:id="rId11"/>
    <p:sldId id="308" r:id="rId12"/>
    <p:sldId id="333" r:id="rId13"/>
    <p:sldId id="320" r:id="rId14"/>
    <p:sldId id="336" r:id="rId15"/>
    <p:sldId id="365" r:id="rId16"/>
    <p:sldId id="364" r:id="rId17"/>
    <p:sldId id="321" r:id="rId18"/>
  </p:sldIdLst>
  <p:sldSz cx="9144000" cy="5143500" type="screen16x9"/>
  <p:notesSz cx="6858000" cy="9144000"/>
  <p:custDataLst>
    <p:tags r:id="rId20"/>
  </p:custDataLst>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nes, Larry" initials="H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79" autoAdjust="0"/>
    <p:restoredTop sz="86333" autoAdjust="0"/>
  </p:normalViewPr>
  <p:slideViewPr>
    <p:cSldViewPr snapToGrid="0" snapToObjects="1" showGuides="1">
      <p:cViewPr varScale="1">
        <p:scale>
          <a:sx n="131" d="100"/>
          <a:sy n="131" d="100"/>
        </p:scale>
        <p:origin x="636" y="57"/>
      </p:cViewPr>
      <p:guideLst>
        <p:guide orient="horz" pos="1620"/>
        <p:guide pos="2880"/>
      </p:guideLst>
    </p:cSldViewPr>
  </p:slideViewPr>
  <p:outlineViewPr>
    <p:cViewPr>
      <p:scale>
        <a:sx n="33" d="100"/>
        <a:sy n="33" d="100"/>
      </p:scale>
      <p:origin x="0" y="468"/>
    </p:cViewPr>
  </p:outlineViewPr>
  <p:notesTextViewPr>
    <p:cViewPr>
      <p:scale>
        <a:sx n="3" d="2"/>
        <a:sy n="3" d="2"/>
      </p:scale>
      <p:origin x="0" y="0"/>
    </p:cViewPr>
  </p:notesTextViewPr>
  <p:sorterViewPr>
    <p:cViewPr>
      <p:scale>
        <a:sx n="50" d="100"/>
        <a:sy n="50" d="100"/>
      </p:scale>
      <p:origin x="0" y="0"/>
    </p:cViewPr>
  </p:sorterViewPr>
  <p:notesViewPr>
    <p:cSldViewPr snapToGrid="0" snapToObjects="1">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0D5BCD-31B1-4B9E-A8E8-9BA75BC41A6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E9B80C91-2BB8-4784-AB95-DB55BBE563D3}">
      <dgm:prSet phldrT="[Text]" custT="1"/>
      <dgm:spPr/>
      <dgm:t>
        <a:bodyPr/>
        <a:lstStyle/>
        <a:p>
          <a:r>
            <a:rPr lang="en-US" sz="1000" dirty="0"/>
            <a:t>Anirudh</a:t>
          </a:r>
        </a:p>
      </dgm:t>
    </dgm:pt>
    <dgm:pt modelId="{3271F86F-F080-48D3-B1AD-4F021AC1CDDB}" type="parTrans" cxnId="{02CCA845-94E4-41CA-B98E-1A79F9C766BE}">
      <dgm:prSet/>
      <dgm:spPr/>
      <dgm:t>
        <a:bodyPr/>
        <a:lstStyle/>
        <a:p>
          <a:endParaRPr lang="en-US" sz="1000"/>
        </a:p>
      </dgm:t>
    </dgm:pt>
    <dgm:pt modelId="{1151860D-998A-4F2F-A8DC-A1EF876C59A5}" type="sibTrans" cxnId="{02CCA845-94E4-41CA-B98E-1A79F9C766BE}">
      <dgm:prSet/>
      <dgm:spPr/>
      <dgm:t>
        <a:bodyPr/>
        <a:lstStyle/>
        <a:p>
          <a:endParaRPr lang="en-US" sz="1000"/>
        </a:p>
      </dgm:t>
    </dgm:pt>
    <dgm:pt modelId="{65B98083-44ED-4768-A871-2AE547FBB8C8}">
      <dgm:prSet phldrT="[Text]" custT="1"/>
      <dgm:spPr/>
      <dgm:t>
        <a:bodyPr/>
        <a:lstStyle/>
        <a:p>
          <a:r>
            <a:rPr lang="en-US" sz="1000" dirty="0"/>
            <a:t>Anilkumar Phurailatpam (Infra)</a:t>
          </a:r>
        </a:p>
      </dgm:t>
    </dgm:pt>
    <dgm:pt modelId="{9EC5A37C-B74C-494C-8570-D8B0DE43A74A}" type="parTrans" cxnId="{2F069FCE-B910-4CB0-842A-93EAF6111403}">
      <dgm:prSet custT="1"/>
      <dgm:spPr/>
      <dgm:t>
        <a:bodyPr/>
        <a:lstStyle/>
        <a:p>
          <a:endParaRPr lang="en-US" sz="1000"/>
        </a:p>
      </dgm:t>
    </dgm:pt>
    <dgm:pt modelId="{C74E81B3-4663-42E3-8E7F-5383A685CBBD}" type="sibTrans" cxnId="{2F069FCE-B910-4CB0-842A-93EAF6111403}">
      <dgm:prSet/>
      <dgm:spPr/>
      <dgm:t>
        <a:bodyPr/>
        <a:lstStyle/>
        <a:p>
          <a:endParaRPr lang="en-US" sz="1000"/>
        </a:p>
      </dgm:t>
    </dgm:pt>
    <dgm:pt modelId="{9F653E08-C1D0-4B19-B2D3-1D35AE6ADAE5}">
      <dgm:prSet phldrT="[Text]" custT="1"/>
      <dgm:spPr/>
      <dgm:t>
        <a:bodyPr/>
        <a:lstStyle/>
        <a:p>
          <a:r>
            <a:rPr lang="en-US" sz="1000" dirty="0"/>
            <a:t>Sachin Karambalkar(Infra)</a:t>
          </a:r>
        </a:p>
      </dgm:t>
    </dgm:pt>
    <dgm:pt modelId="{2B05878F-2F7D-4BB7-8BAC-F3D38A01E2FD}" type="parTrans" cxnId="{0487E802-F0B2-4AD7-A75E-DE337E10A9B6}">
      <dgm:prSet custT="1"/>
      <dgm:spPr/>
      <dgm:t>
        <a:bodyPr/>
        <a:lstStyle/>
        <a:p>
          <a:endParaRPr lang="en-US" sz="1000"/>
        </a:p>
      </dgm:t>
    </dgm:pt>
    <dgm:pt modelId="{2AD23534-FA25-4FB4-B8E4-642B116962B0}" type="sibTrans" cxnId="{0487E802-F0B2-4AD7-A75E-DE337E10A9B6}">
      <dgm:prSet/>
      <dgm:spPr/>
      <dgm:t>
        <a:bodyPr/>
        <a:lstStyle/>
        <a:p>
          <a:endParaRPr lang="en-US" sz="1000"/>
        </a:p>
      </dgm:t>
    </dgm:pt>
    <dgm:pt modelId="{67B6CF37-C0C8-4E94-9A33-0E3014830FE5}">
      <dgm:prSet phldrT="[Text]" custT="1"/>
      <dgm:spPr/>
      <dgm:t>
        <a:bodyPr/>
        <a:lstStyle/>
        <a:p>
          <a:r>
            <a:rPr lang="en-US" sz="1000" dirty="0"/>
            <a:t>Manikanta T (VTE Linux)</a:t>
          </a:r>
        </a:p>
      </dgm:t>
    </dgm:pt>
    <dgm:pt modelId="{B9DA626D-4459-4E1C-A6C5-14FC45C192E3}" type="parTrans" cxnId="{95802AEE-552E-4DBE-8CD1-91D8F1876299}">
      <dgm:prSet custT="1"/>
      <dgm:spPr/>
      <dgm:t>
        <a:bodyPr/>
        <a:lstStyle/>
        <a:p>
          <a:endParaRPr lang="en-US" sz="1000"/>
        </a:p>
      </dgm:t>
    </dgm:pt>
    <dgm:pt modelId="{AD267A4B-533E-4BA9-91F8-482C92959B27}" type="sibTrans" cxnId="{95802AEE-552E-4DBE-8CD1-91D8F1876299}">
      <dgm:prSet/>
      <dgm:spPr/>
      <dgm:t>
        <a:bodyPr/>
        <a:lstStyle/>
        <a:p>
          <a:endParaRPr lang="en-US" sz="1000"/>
        </a:p>
      </dgm:t>
    </dgm:pt>
    <dgm:pt modelId="{4E7A5B7E-168E-40AC-B0D6-DA30029B8A15}">
      <dgm:prSet phldrT="[Text]" custT="1"/>
      <dgm:spPr>
        <a:solidFill>
          <a:srgbClr val="B42573">
            <a:hueOff val="0"/>
            <a:satOff val="0"/>
            <a:lumOff val="0"/>
            <a:alphaOff val="0"/>
          </a:srgbClr>
        </a:solidFill>
        <a:ln w="25400" cap="flat" cmpd="sng" algn="ctr">
          <a:solidFill>
            <a:srgbClr val="FFFFFF">
              <a:hueOff val="0"/>
              <a:satOff val="0"/>
              <a:lumOff val="0"/>
              <a:alphaOff val="0"/>
            </a:srgbClr>
          </a:solidFill>
          <a:prstDash val="solid"/>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Ankur Parasor(Infra)</a:t>
          </a:r>
        </a:p>
      </dgm:t>
    </dgm:pt>
    <dgm:pt modelId="{E3FB2623-4E76-4E97-B78D-3E73DA293417}" type="parTrans" cxnId="{91B44044-76F7-42F4-A600-0D7B79C75123}">
      <dgm:prSet/>
      <dgm:spPr/>
      <dgm:t>
        <a:bodyPr/>
        <a:lstStyle/>
        <a:p>
          <a:endParaRPr lang="en-US"/>
        </a:p>
      </dgm:t>
    </dgm:pt>
    <dgm:pt modelId="{626CE2F3-7BC7-418F-8983-B2EC2CA8AA98}" type="sibTrans" cxnId="{91B44044-76F7-42F4-A600-0D7B79C75123}">
      <dgm:prSet/>
      <dgm:spPr/>
      <dgm:t>
        <a:bodyPr/>
        <a:lstStyle/>
        <a:p>
          <a:endParaRPr lang="en-US"/>
        </a:p>
      </dgm:t>
    </dgm:pt>
    <dgm:pt modelId="{C4B99A94-8F1B-4140-AED9-D2E77624E470}">
      <dgm:prSet phldrT="[Text]" custT="1"/>
      <dgm:spPr/>
      <dgm:t>
        <a:bodyPr/>
        <a:lstStyle/>
        <a:p>
          <a:r>
            <a:rPr lang="en-US" sz="1000" dirty="0"/>
            <a:t>Prafful Srivastava (VTE Linux)</a:t>
          </a:r>
        </a:p>
      </dgm:t>
    </dgm:pt>
    <dgm:pt modelId="{1696F60D-5B1A-4153-A4AE-6B56581AE4DD}" type="parTrans" cxnId="{C5B08FB5-C091-408E-B0CF-DEBCD4EB2177}">
      <dgm:prSet/>
      <dgm:spPr/>
      <dgm:t>
        <a:bodyPr/>
        <a:lstStyle/>
        <a:p>
          <a:endParaRPr lang="en-US"/>
        </a:p>
      </dgm:t>
    </dgm:pt>
    <dgm:pt modelId="{05A73B03-0607-4992-BE7A-29852F9C80A5}" type="sibTrans" cxnId="{C5B08FB5-C091-408E-B0CF-DEBCD4EB2177}">
      <dgm:prSet/>
      <dgm:spPr/>
      <dgm:t>
        <a:bodyPr/>
        <a:lstStyle/>
        <a:p>
          <a:endParaRPr lang="en-US"/>
        </a:p>
      </dgm:t>
    </dgm:pt>
    <dgm:pt modelId="{4B628922-D94C-40C5-B446-0CE448A42A98}">
      <dgm:prSet phldrT="[Text]" custT="1"/>
      <dgm:spPr/>
      <dgm:t>
        <a:bodyPr/>
        <a:lstStyle/>
        <a:p>
          <a:r>
            <a:rPr lang="en-US" sz="1000" dirty="0"/>
            <a:t>Tushar Shukla (VTE Linux)</a:t>
          </a:r>
        </a:p>
      </dgm:t>
    </dgm:pt>
    <dgm:pt modelId="{20BD235F-57FD-4663-9660-D41F1A7B6EE8}" type="parTrans" cxnId="{2F73BB33-0012-4D74-B0FB-77529708B4B6}">
      <dgm:prSet/>
      <dgm:spPr/>
      <dgm:t>
        <a:bodyPr/>
        <a:lstStyle/>
        <a:p>
          <a:endParaRPr lang="en-US"/>
        </a:p>
      </dgm:t>
    </dgm:pt>
    <dgm:pt modelId="{F3AE7BD5-F3F5-49A2-B2D2-D5FA296979B6}" type="sibTrans" cxnId="{2F73BB33-0012-4D74-B0FB-77529708B4B6}">
      <dgm:prSet/>
      <dgm:spPr/>
      <dgm:t>
        <a:bodyPr/>
        <a:lstStyle/>
        <a:p>
          <a:endParaRPr lang="en-US"/>
        </a:p>
      </dgm:t>
    </dgm:pt>
    <dgm:pt modelId="{14715736-2E3D-420C-9B70-8B51E3B370F5}">
      <dgm:prSet phldrT="[Text]" custT="1"/>
      <dgm:spPr/>
      <dgm:t>
        <a:bodyPr/>
        <a:lstStyle/>
        <a:p>
          <a:r>
            <a:rPr lang="en-US" sz="1000" dirty="0"/>
            <a:t>Anubhav Sengar(VTE Linux)</a:t>
          </a:r>
        </a:p>
      </dgm:t>
    </dgm:pt>
    <dgm:pt modelId="{B7CBF854-24EE-4B60-BE1C-2403A898C1C8}" type="parTrans" cxnId="{D602A263-646B-4A4D-B29F-2E88156F0A98}">
      <dgm:prSet/>
      <dgm:spPr/>
      <dgm:t>
        <a:bodyPr/>
        <a:lstStyle/>
        <a:p>
          <a:endParaRPr lang="en-US"/>
        </a:p>
      </dgm:t>
    </dgm:pt>
    <dgm:pt modelId="{AE5815CB-91BD-4DE3-95F1-8B651882002C}" type="sibTrans" cxnId="{D602A263-646B-4A4D-B29F-2E88156F0A98}">
      <dgm:prSet/>
      <dgm:spPr/>
      <dgm:t>
        <a:bodyPr/>
        <a:lstStyle/>
        <a:p>
          <a:endParaRPr lang="en-US"/>
        </a:p>
      </dgm:t>
    </dgm:pt>
    <dgm:pt modelId="{2923D895-7B57-4F48-B155-5D0D49C4094F}">
      <dgm:prSet phldrT="[Text]" custT="1"/>
      <dgm:spPr/>
      <dgm:t>
        <a:bodyPr/>
        <a:lstStyle/>
        <a:p>
          <a:r>
            <a:rPr lang="en-US" sz="1000" dirty="0"/>
            <a:t>Pravin Bhumkar (VTE Linux)</a:t>
          </a:r>
        </a:p>
      </dgm:t>
    </dgm:pt>
    <dgm:pt modelId="{7E7C82F0-6D25-4F3F-9D00-E9E08D909925}" type="parTrans" cxnId="{1AA6B4CD-3B28-4FE9-A641-80B2F6C153C0}">
      <dgm:prSet/>
      <dgm:spPr/>
      <dgm:t>
        <a:bodyPr/>
        <a:lstStyle/>
        <a:p>
          <a:endParaRPr lang="en-US"/>
        </a:p>
      </dgm:t>
    </dgm:pt>
    <dgm:pt modelId="{D416C839-F289-4310-81BB-D2AA841D30AF}" type="sibTrans" cxnId="{1AA6B4CD-3B28-4FE9-A641-80B2F6C153C0}">
      <dgm:prSet/>
      <dgm:spPr/>
      <dgm:t>
        <a:bodyPr/>
        <a:lstStyle/>
        <a:p>
          <a:endParaRPr lang="en-US"/>
        </a:p>
      </dgm:t>
    </dgm:pt>
    <dgm:pt modelId="{D8F27104-350E-4D86-92A0-006364633F65}">
      <dgm:prSet phldrT="[Text]" custT="1"/>
      <dgm:spPr/>
      <dgm:t>
        <a:bodyPr/>
        <a:lstStyle/>
        <a:p>
          <a:pPr marL="0" lvl="0" indent="0" algn="ctr" defTabSz="444500">
            <a:lnSpc>
              <a:spcPct val="90000"/>
            </a:lnSpc>
            <a:spcBef>
              <a:spcPct val="0"/>
            </a:spcBef>
            <a:spcAft>
              <a:spcPct val="35000"/>
            </a:spcAft>
          </a:pPr>
          <a:r>
            <a:rPr lang="en-US" sz="1000" kern="1200" dirty="0"/>
            <a:t>Rahul Karale (VTE Windows)</a:t>
          </a:r>
          <a:endParaRPr lang="en-US" sz="1000" kern="1200" dirty="0">
            <a:solidFill>
              <a:srgbClr val="FFFFFF"/>
            </a:solidFill>
            <a:latin typeface="Century Gothic"/>
            <a:ea typeface="+mn-ea"/>
            <a:cs typeface="+mn-cs"/>
          </a:endParaRPr>
        </a:p>
      </dgm:t>
    </dgm:pt>
    <dgm:pt modelId="{D2A628F9-DB35-4B85-BE7D-1392F9F0A844}" type="parTrans" cxnId="{D4195EA6-B735-4254-9922-4320D246A44F}">
      <dgm:prSet/>
      <dgm:spPr/>
      <dgm:t>
        <a:bodyPr/>
        <a:lstStyle/>
        <a:p>
          <a:endParaRPr lang="en-US"/>
        </a:p>
      </dgm:t>
    </dgm:pt>
    <dgm:pt modelId="{DB6F38BB-D466-4333-A9A6-A6029ACBFDAC}" type="sibTrans" cxnId="{D4195EA6-B735-4254-9922-4320D246A44F}">
      <dgm:prSet/>
      <dgm:spPr/>
      <dgm:t>
        <a:bodyPr/>
        <a:lstStyle/>
        <a:p>
          <a:endParaRPr lang="en-US"/>
        </a:p>
      </dgm:t>
    </dgm:pt>
    <dgm:pt modelId="{39B4AE9F-6CA6-46A8-92D5-21ABA8FF90FE}">
      <dgm:prSet phldrT="[Text]" custT="1"/>
      <dgm:spPr/>
      <dgm:t>
        <a:bodyPr/>
        <a:lstStyle/>
        <a:p>
          <a:r>
            <a:rPr lang="en-US" sz="1000" dirty="0"/>
            <a:t>Sangeetha Biswas (VTE Windows)</a:t>
          </a:r>
        </a:p>
      </dgm:t>
    </dgm:pt>
    <dgm:pt modelId="{75A7C975-419E-4007-9A27-82B8BF8F8429}" type="parTrans" cxnId="{577477AC-99DA-4F8A-8247-947C60E95E50}">
      <dgm:prSet/>
      <dgm:spPr/>
      <dgm:t>
        <a:bodyPr/>
        <a:lstStyle/>
        <a:p>
          <a:endParaRPr lang="en-US"/>
        </a:p>
      </dgm:t>
    </dgm:pt>
    <dgm:pt modelId="{382E6232-EAD3-4027-9DEE-A871F125DDF7}" type="sibTrans" cxnId="{577477AC-99DA-4F8A-8247-947C60E95E50}">
      <dgm:prSet/>
      <dgm:spPr/>
      <dgm:t>
        <a:bodyPr/>
        <a:lstStyle/>
        <a:p>
          <a:endParaRPr lang="en-US"/>
        </a:p>
      </dgm:t>
    </dgm:pt>
    <dgm:pt modelId="{297FDD9C-4BC9-4C13-A083-E575F4384E85}">
      <dgm:prSet phldrT="[Text]" custT="1"/>
      <dgm:spPr/>
      <dgm:t>
        <a:bodyPr/>
        <a:lstStyle/>
        <a:p>
          <a:r>
            <a:rPr lang="en-US" sz="1000" dirty="0"/>
            <a:t>Kapil Negi (DSM)</a:t>
          </a:r>
        </a:p>
      </dgm:t>
    </dgm:pt>
    <dgm:pt modelId="{28C9A32F-9836-4256-A1F2-7786F92EA46E}" type="parTrans" cxnId="{8B7B3B96-23A5-4BC6-BECA-48A8B48E3653}">
      <dgm:prSet/>
      <dgm:spPr/>
      <dgm:t>
        <a:bodyPr/>
        <a:lstStyle/>
        <a:p>
          <a:endParaRPr lang="en-US"/>
        </a:p>
      </dgm:t>
    </dgm:pt>
    <dgm:pt modelId="{EE173069-C5B2-4C74-ADAC-C86CF91FF3D8}" type="sibTrans" cxnId="{8B7B3B96-23A5-4BC6-BECA-48A8B48E3653}">
      <dgm:prSet/>
      <dgm:spPr/>
      <dgm:t>
        <a:bodyPr/>
        <a:lstStyle/>
        <a:p>
          <a:endParaRPr lang="en-US"/>
        </a:p>
      </dgm:t>
    </dgm:pt>
    <dgm:pt modelId="{54B7D2EB-7C09-4BF3-A7EB-210FE739E05C}">
      <dgm:prSet phldrT="[Text]" custT="1"/>
      <dgm:spPr/>
      <dgm:t>
        <a:bodyPr/>
        <a:lstStyle/>
        <a:p>
          <a:r>
            <a:rPr lang="en-US" sz="1000" dirty="0"/>
            <a:t>Ravi Singh (DSM)</a:t>
          </a:r>
        </a:p>
      </dgm:t>
    </dgm:pt>
    <dgm:pt modelId="{FFBB97DF-E9A0-4864-8439-9F64B19F267C}" type="parTrans" cxnId="{4E443B59-9558-4053-8AB9-E8AD3C9640DC}">
      <dgm:prSet/>
      <dgm:spPr/>
      <dgm:t>
        <a:bodyPr/>
        <a:lstStyle/>
        <a:p>
          <a:endParaRPr lang="en-US"/>
        </a:p>
      </dgm:t>
    </dgm:pt>
    <dgm:pt modelId="{20E64E6A-1FCD-4CF8-911E-02559D4BB943}" type="sibTrans" cxnId="{4E443B59-9558-4053-8AB9-E8AD3C9640DC}">
      <dgm:prSet/>
      <dgm:spPr/>
      <dgm:t>
        <a:bodyPr/>
        <a:lstStyle/>
        <a:p>
          <a:endParaRPr lang="en-US"/>
        </a:p>
      </dgm:t>
    </dgm:pt>
    <dgm:pt modelId="{768FC3E6-0C7B-4D87-9F25-496368083F3C}">
      <dgm:prSet phldrT="[Text]" custT="1"/>
      <dgm:spPr/>
      <dgm:t>
        <a:bodyPr/>
        <a:lstStyle/>
        <a:p>
          <a:r>
            <a:rPr lang="en-US" sz="1000" dirty="0"/>
            <a:t>Mohit Chandak (DSM, VTS)</a:t>
          </a:r>
        </a:p>
      </dgm:t>
    </dgm:pt>
    <dgm:pt modelId="{49E8FB15-F4D0-4AA5-8BCB-9BB57B9BA59E}" type="parTrans" cxnId="{FA341A09-E519-4A02-BCED-B59695C488F8}">
      <dgm:prSet/>
      <dgm:spPr/>
      <dgm:t>
        <a:bodyPr/>
        <a:lstStyle/>
        <a:p>
          <a:endParaRPr lang="en-US"/>
        </a:p>
      </dgm:t>
    </dgm:pt>
    <dgm:pt modelId="{E379D8DB-C720-498A-93E9-8AA2145E5229}" type="sibTrans" cxnId="{FA341A09-E519-4A02-BCED-B59695C488F8}">
      <dgm:prSet/>
      <dgm:spPr/>
      <dgm:t>
        <a:bodyPr/>
        <a:lstStyle/>
        <a:p>
          <a:endParaRPr lang="en-US"/>
        </a:p>
      </dgm:t>
    </dgm:pt>
    <dgm:pt modelId="{F5421373-97F8-454D-9BA8-5D79EFD2FBB3}">
      <dgm:prSet phldrT="[Text]" custT="1"/>
      <dgm:spPr/>
      <dgm:t>
        <a:bodyPr/>
        <a:lstStyle/>
        <a:p>
          <a:r>
            <a:rPr lang="en-US" sz="1000" kern="1200" dirty="0">
              <a:solidFill>
                <a:srgbClr val="FFFFFF"/>
              </a:solidFill>
              <a:latin typeface="Century Gothic"/>
              <a:ea typeface="+mn-ea"/>
              <a:cs typeface="+mn-cs"/>
            </a:rPr>
            <a:t>Himanshu Bhagwani (DSM)</a:t>
          </a:r>
          <a:endParaRPr lang="en-US" sz="600" kern="1200" dirty="0"/>
        </a:p>
      </dgm:t>
    </dgm:pt>
    <dgm:pt modelId="{4B359BC2-A421-40C9-9AE1-398918F48FEB}" type="parTrans" cxnId="{EFD33F1D-827A-41ED-B5F8-F763410B35E1}">
      <dgm:prSet/>
      <dgm:spPr/>
      <dgm:t>
        <a:bodyPr/>
        <a:lstStyle/>
        <a:p>
          <a:endParaRPr lang="en-US"/>
        </a:p>
      </dgm:t>
    </dgm:pt>
    <dgm:pt modelId="{0F851F51-9814-4226-9C89-85FEEA4D2256}" type="sibTrans" cxnId="{EFD33F1D-827A-41ED-B5F8-F763410B35E1}">
      <dgm:prSet/>
      <dgm:spPr/>
      <dgm:t>
        <a:bodyPr/>
        <a:lstStyle/>
        <a:p>
          <a:endParaRPr lang="en-US"/>
        </a:p>
      </dgm:t>
    </dgm:pt>
    <dgm:pt modelId="{5DAAFF0A-DB3A-4772-B148-94B94F91861E}">
      <dgm:prSet phldrT="[Text]" custT="1"/>
      <dgm:spPr>
        <a:solidFill>
          <a:srgbClr val="B42573">
            <a:hueOff val="0"/>
            <a:satOff val="0"/>
            <a:lumOff val="0"/>
            <a:alphaOff val="0"/>
          </a:srgbClr>
        </a:solidFill>
        <a:ln w="25400" cap="flat" cmpd="sng" algn="ctr">
          <a:solidFill>
            <a:srgbClr val="FFFFFF">
              <a:hueOff val="0"/>
              <a:satOff val="0"/>
              <a:lumOff val="0"/>
              <a:alphaOff val="0"/>
            </a:srgbClr>
          </a:solidFill>
          <a:prstDash val="solid"/>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Ashutosh Madane (DevOps) </a:t>
          </a:r>
        </a:p>
      </dgm:t>
    </dgm:pt>
    <dgm:pt modelId="{4172EB9C-6F1A-42F3-859B-C266903A2C8B}" type="parTrans" cxnId="{EC87BD86-EDD0-44A0-B78D-5B10237BA928}">
      <dgm:prSet/>
      <dgm:spPr/>
      <dgm:t>
        <a:bodyPr/>
        <a:lstStyle/>
        <a:p>
          <a:endParaRPr lang="en-US"/>
        </a:p>
      </dgm:t>
    </dgm:pt>
    <dgm:pt modelId="{F374BAA9-12D6-4ED1-90D7-568370239BE4}" type="sibTrans" cxnId="{EC87BD86-EDD0-44A0-B78D-5B10237BA928}">
      <dgm:prSet/>
      <dgm:spPr/>
      <dgm:t>
        <a:bodyPr/>
        <a:lstStyle/>
        <a:p>
          <a:endParaRPr lang="en-US"/>
        </a:p>
      </dgm:t>
    </dgm:pt>
    <dgm:pt modelId="{3F0456CA-59D8-4C56-90B9-61798994BCC2}">
      <dgm:prSet phldrT="[Text]" custT="1"/>
      <dgm:spPr>
        <a:solidFill>
          <a:srgbClr val="B42573">
            <a:hueOff val="0"/>
            <a:satOff val="0"/>
            <a:lumOff val="0"/>
            <a:alphaOff val="0"/>
          </a:srgbClr>
        </a:solidFill>
        <a:ln w="25400" cap="flat" cmpd="sng" algn="ctr">
          <a:solidFill>
            <a:srgbClr val="FFFFFF">
              <a:hueOff val="0"/>
              <a:satOff val="0"/>
              <a:lumOff val="0"/>
              <a:alphaOff val="0"/>
            </a:srgbClr>
          </a:solidFill>
          <a:prstDash val="solid"/>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Vishal Jethani (Infra)</a:t>
          </a:r>
        </a:p>
      </dgm:t>
    </dgm:pt>
    <dgm:pt modelId="{AA0FC0E3-A247-4CAC-9DD1-2031E98E418C}" type="parTrans" cxnId="{0D1B8B42-5D03-4D55-9F39-595934FB5675}">
      <dgm:prSet/>
      <dgm:spPr/>
      <dgm:t>
        <a:bodyPr/>
        <a:lstStyle/>
        <a:p>
          <a:endParaRPr lang="en-US"/>
        </a:p>
      </dgm:t>
    </dgm:pt>
    <dgm:pt modelId="{7BAC988F-1557-4152-908A-22049F27D532}" type="sibTrans" cxnId="{0D1B8B42-5D03-4D55-9F39-595934FB5675}">
      <dgm:prSet/>
      <dgm:spPr/>
      <dgm:t>
        <a:bodyPr/>
        <a:lstStyle/>
        <a:p>
          <a:endParaRPr lang="en-US"/>
        </a:p>
      </dgm:t>
    </dgm:pt>
    <dgm:pt modelId="{0B3C9E91-4532-4DF7-A0AC-7139515861E6}">
      <dgm:prSet phldrT="[Text]" custT="1"/>
      <dgm:spPr/>
      <dgm:t>
        <a:bodyPr/>
        <a:lstStyle/>
        <a:p>
          <a:pPr>
            <a:buNone/>
          </a:pPr>
          <a:r>
            <a:rPr lang="en-US" sz="1000" dirty="0"/>
            <a:t>Shrikant Ubale </a:t>
          </a:r>
          <a:r>
            <a:rPr lang="en-US" sz="1000" dirty="0">
              <a:solidFill>
                <a:srgbClr val="FFFFFF"/>
              </a:solidFill>
              <a:latin typeface="Century Gothic"/>
              <a:ea typeface="+mn-ea"/>
              <a:cs typeface="+mn-cs"/>
            </a:rPr>
            <a:t>(VTE Linux)</a:t>
          </a:r>
          <a:endParaRPr lang="en-US" sz="1000" dirty="0"/>
        </a:p>
      </dgm:t>
    </dgm:pt>
    <dgm:pt modelId="{9DA11F9A-35E9-408E-9261-AAC133E86F1F}" type="parTrans" cxnId="{D9D2DDC4-03C8-45A3-9E5E-5AD75B07E538}">
      <dgm:prSet/>
      <dgm:spPr/>
      <dgm:t>
        <a:bodyPr/>
        <a:lstStyle/>
        <a:p>
          <a:endParaRPr lang="en-US"/>
        </a:p>
      </dgm:t>
    </dgm:pt>
    <dgm:pt modelId="{D75F9EDD-6435-469C-82AA-BFFA9D2F2575}" type="sibTrans" cxnId="{D9D2DDC4-03C8-45A3-9E5E-5AD75B07E538}">
      <dgm:prSet/>
      <dgm:spPr/>
      <dgm:t>
        <a:bodyPr/>
        <a:lstStyle/>
        <a:p>
          <a:endParaRPr lang="en-US"/>
        </a:p>
      </dgm:t>
    </dgm:pt>
    <dgm:pt modelId="{8BB2AA55-22D0-411F-8419-231ED0879778}">
      <dgm:prSet phldrT="[Text]" custT="1"/>
      <dgm:spPr/>
      <dgm:t>
        <a:bodyPr/>
        <a:lstStyle/>
        <a:p>
          <a:r>
            <a:rPr lang="en-US" sz="1000" dirty="0"/>
            <a:t>Vishal Chillal (DSM)</a:t>
          </a:r>
        </a:p>
      </dgm:t>
    </dgm:pt>
    <dgm:pt modelId="{A6AB4A29-CB3C-4B07-93F7-5250F71201A6}" type="parTrans" cxnId="{E9F936C4-C19E-42E3-B8DE-5E8D860066F5}">
      <dgm:prSet/>
      <dgm:spPr/>
      <dgm:t>
        <a:bodyPr/>
        <a:lstStyle/>
        <a:p>
          <a:endParaRPr lang="en-US"/>
        </a:p>
      </dgm:t>
    </dgm:pt>
    <dgm:pt modelId="{5A0F23D7-F7D5-42F7-96B0-64B228EACC77}" type="sibTrans" cxnId="{E9F936C4-C19E-42E3-B8DE-5E8D860066F5}">
      <dgm:prSet/>
      <dgm:spPr/>
      <dgm:t>
        <a:bodyPr/>
        <a:lstStyle/>
        <a:p>
          <a:endParaRPr lang="en-US"/>
        </a:p>
      </dgm:t>
    </dgm:pt>
    <dgm:pt modelId="{E69804ED-441C-4E5F-BE05-734F2271AC19}">
      <dgm:prSet phldrT="[Text]" custT="1"/>
      <dgm:spPr/>
      <dgm:t>
        <a:bodyPr/>
        <a:lstStyle/>
        <a:p>
          <a:r>
            <a:rPr lang="en-US" sz="1000" kern="1200" dirty="0">
              <a:solidFill>
                <a:srgbClr val="FFFFFF"/>
              </a:solidFill>
              <a:latin typeface="Century Gothic"/>
              <a:ea typeface="+mn-ea"/>
              <a:cs typeface="+mn-cs"/>
            </a:rPr>
            <a:t>Dipankar Chavare (DSM)</a:t>
          </a:r>
          <a:endParaRPr lang="en-US" sz="600" kern="1200" dirty="0"/>
        </a:p>
      </dgm:t>
    </dgm:pt>
    <dgm:pt modelId="{64976416-6454-4F19-883B-99F9E0B9FAE5}" type="parTrans" cxnId="{369CDC44-9DD8-45D0-A5A4-3E3E6CBB6CEF}">
      <dgm:prSet/>
      <dgm:spPr/>
      <dgm:t>
        <a:bodyPr/>
        <a:lstStyle/>
        <a:p>
          <a:endParaRPr lang="en-US"/>
        </a:p>
      </dgm:t>
    </dgm:pt>
    <dgm:pt modelId="{59DDD0FF-4A10-41F5-BED0-AFAA73D86EA6}" type="sibTrans" cxnId="{369CDC44-9DD8-45D0-A5A4-3E3E6CBB6CEF}">
      <dgm:prSet/>
      <dgm:spPr/>
      <dgm:t>
        <a:bodyPr/>
        <a:lstStyle/>
        <a:p>
          <a:endParaRPr lang="en-US"/>
        </a:p>
      </dgm:t>
    </dgm:pt>
    <dgm:pt modelId="{32DB1A07-AE05-4279-BF68-33355184A54B}">
      <dgm:prSet phldrT="[Text]" custT="1"/>
      <dgm:spPr/>
      <dgm:t>
        <a:bodyPr/>
        <a:lstStyle/>
        <a:p>
          <a:r>
            <a:rPr lang="en-US" sz="1000" dirty="0"/>
            <a:t>Ayush Shrivastava (Cyphertrust Monitor)</a:t>
          </a:r>
        </a:p>
      </dgm:t>
    </dgm:pt>
    <dgm:pt modelId="{D8BC72B3-3FB1-4FAA-81A3-FC7C68F7D3EB}" type="parTrans" cxnId="{8DD5F733-E104-4007-AC08-031BE87B238E}">
      <dgm:prSet/>
      <dgm:spPr/>
      <dgm:t>
        <a:bodyPr/>
        <a:lstStyle/>
        <a:p>
          <a:endParaRPr lang="en-US"/>
        </a:p>
      </dgm:t>
    </dgm:pt>
    <dgm:pt modelId="{58F59FEC-BB12-4CD7-AE81-4CC5E2391C02}" type="sibTrans" cxnId="{8DD5F733-E104-4007-AC08-031BE87B238E}">
      <dgm:prSet/>
      <dgm:spPr/>
      <dgm:t>
        <a:bodyPr/>
        <a:lstStyle/>
        <a:p>
          <a:endParaRPr lang="en-US"/>
        </a:p>
      </dgm:t>
    </dgm:pt>
    <dgm:pt modelId="{601DCAC3-B738-4FAD-8A9A-98C36D255FEB}">
      <dgm:prSet phldrT="[Text]" custT="1"/>
      <dgm:spPr/>
      <dgm:t>
        <a:bodyPr/>
        <a:lstStyle/>
        <a:p>
          <a:r>
            <a:rPr lang="en-US" sz="1000" dirty="0"/>
            <a:t>Rahul Pawar (VTS)</a:t>
          </a:r>
        </a:p>
      </dgm:t>
    </dgm:pt>
    <dgm:pt modelId="{FD3FCC47-5785-42B3-B888-39ACEC66DADF}" type="parTrans" cxnId="{FF5A18C2-780E-4204-861A-05EACF5521B5}">
      <dgm:prSet/>
      <dgm:spPr/>
      <dgm:t>
        <a:bodyPr/>
        <a:lstStyle/>
        <a:p>
          <a:endParaRPr lang="en-US"/>
        </a:p>
      </dgm:t>
    </dgm:pt>
    <dgm:pt modelId="{4E0F6C9E-AE71-436C-9939-79C9AAC561C6}" type="sibTrans" cxnId="{FF5A18C2-780E-4204-861A-05EACF5521B5}">
      <dgm:prSet/>
      <dgm:spPr/>
      <dgm:t>
        <a:bodyPr/>
        <a:lstStyle/>
        <a:p>
          <a:endParaRPr lang="en-US"/>
        </a:p>
      </dgm:t>
    </dgm:pt>
    <dgm:pt modelId="{041E198C-C594-461D-9DDF-030240A10055}">
      <dgm:prSet phldrT="[Text]" custT="1"/>
      <dgm:spPr/>
      <dgm:t>
        <a:bodyPr/>
        <a:lstStyle/>
        <a:p>
          <a:r>
            <a:rPr lang="en-US" sz="1000" dirty="0"/>
            <a:t>Ashwani (Prospective hire)</a:t>
          </a:r>
        </a:p>
      </dgm:t>
    </dgm:pt>
    <dgm:pt modelId="{23E54F2E-7C4C-4E07-8E8F-0B6AAE38D570}" type="parTrans" cxnId="{D4B51609-BE5C-4148-A990-72F17603A395}">
      <dgm:prSet/>
      <dgm:spPr/>
      <dgm:t>
        <a:bodyPr/>
        <a:lstStyle/>
        <a:p>
          <a:endParaRPr lang="en-US"/>
        </a:p>
      </dgm:t>
    </dgm:pt>
    <dgm:pt modelId="{A760A2A0-5B64-420B-A59D-423CBA333C13}" type="sibTrans" cxnId="{D4B51609-BE5C-4148-A990-72F17603A395}">
      <dgm:prSet/>
      <dgm:spPr/>
      <dgm:t>
        <a:bodyPr/>
        <a:lstStyle/>
        <a:p>
          <a:endParaRPr lang="en-US"/>
        </a:p>
      </dgm:t>
    </dgm:pt>
    <dgm:pt modelId="{7C486B3A-B0DD-497F-9AF5-DC0E1366A6F1}">
      <dgm:prSet phldrT="[Text]" custT="1"/>
      <dgm:spPr/>
      <dgm:t>
        <a:bodyPr/>
        <a:lstStyle/>
        <a:p>
          <a:r>
            <a:rPr lang="en-US" sz="1000" dirty="0"/>
            <a:t>TBH (VTE Windows)</a:t>
          </a:r>
        </a:p>
      </dgm:t>
    </dgm:pt>
    <dgm:pt modelId="{FE24CD9D-7ED4-4D88-ABE7-9CA0C4517A22}" type="parTrans" cxnId="{7ABB30C8-2F4F-4CA0-8FCC-E5ED76E5F962}">
      <dgm:prSet/>
      <dgm:spPr/>
      <dgm:t>
        <a:bodyPr/>
        <a:lstStyle/>
        <a:p>
          <a:endParaRPr lang="en-US"/>
        </a:p>
      </dgm:t>
    </dgm:pt>
    <dgm:pt modelId="{3A7F46B5-E4B0-477A-B1D1-FF88EAA39AFF}" type="sibTrans" cxnId="{7ABB30C8-2F4F-4CA0-8FCC-E5ED76E5F962}">
      <dgm:prSet/>
      <dgm:spPr/>
      <dgm:t>
        <a:bodyPr/>
        <a:lstStyle/>
        <a:p>
          <a:endParaRPr lang="en-US"/>
        </a:p>
      </dgm:t>
    </dgm:pt>
    <dgm:pt modelId="{5D2E477A-D624-4692-BB94-1E2F55D7DBA8}">
      <dgm:prSet phldrT="[Text]" custT="1"/>
      <dgm:spPr>
        <a:solidFill>
          <a:srgbClr val="B42573">
            <a:hueOff val="0"/>
            <a:satOff val="0"/>
            <a:lumOff val="0"/>
            <a:alphaOff val="0"/>
          </a:srgbClr>
        </a:solidFill>
        <a:ln w="25400" cap="flat" cmpd="sng" algn="ctr">
          <a:solidFill>
            <a:srgbClr val="FFFFFF">
              <a:hueOff val="0"/>
              <a:satOff val="0"/>
              <a:lumOff val="0"/>
              <a:alphaOff val="0"/>
            </a:srgbClr>
          </a:solidFill>
          <a:prstDash val="solid"/>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TBH (DSM DevOps) ??</a:t>
          </a:r>
        </a:p>
      </dgm:t>
    </dgm:pt>
    <dgm:pt modelId="{564294A7-C2C6-4B99-9CD6-3F057AFA5871}" type="parTrans" cxnId="{49AEBA06-C455-45DC-B899-E568475390B5}">
      <dgm:prSet/>
      <dgm:spPr/>
      <dgm:t>
        <a:bodyPr/>
        <a:lstStyle/>
        <a:p>
          <a:endParaRPr lang="en-US"/>
        </a:p>
      </dgm:t>
    </dgm:pt>
    <dgm:pt modelId="{ECAFA078-398E-4905-8A43-2E0A1A6B714B}" type="sibTrans" cxnId="{49AEBA06-C455-45DC-B899-E568475390B5}">
      <dgm:prSet/>
      <dgm:spPr/>
      <dgm:t>
        <a:bodyPr/>
        <a:lstStyle/>
        <a:p>
          <a:endParaRPr lang="en-US"/>
        </a:p>
      </dgm:t>
    </dgm:pt>
    <dgm:pt modelId="{6AB1A707-808B-4B86-82DB-A40917E38522}" type="pres">
      <dgm:prSet presAssocID="{3D0D5BCD-31B1-4B9E-A8E8-9BA75BC41A6E}" presName="Name0" presStyleCnt="0">
        <dgm:presLayoutVars>
          <dgm:chPref val="1"/>
          <dgm:dir/>
          <dgm:animOne val="branch"/>
          <dgm:animLvl val="lvl"/>
          <dgm:resizeHandles val="exact"/>
        </dgm:presLayoutVars>
      </dgm:prSet>
      <dgm:spPr/>
    </dgm:pt>
    <dgm:pt modelId="{300552E8-45A1-4AEF-8AC2-8B8842826B7A}" type="pres">
      <dgm:prSet presAssocID="{E9B80C91-2BB8-4784-AB95-DB55BBE563D3}" presName="root1" presStyleCnt="0"/>
      <dgm:spPr/>
    </dgm:pt>
    <dgm:pt modelId="{B7A328E6-EC8C-41F4-9626-8B1D7B73DA5A}" type="pres">
      <dgm:prSet presAssocID="{E9B80C91-2BB8-4784-AB95-DB55BBE563D3}" presName="LevelOneTextNode" presStyleLbl="node0" presStyleIdx="0" presStyleCnt="1" custFlipVert="1" custScaleX="101196" custLinFactNeighborX="-76274">
        <dgm:presLayoutVars>
          <dgm:chPref val="3"/>
        </dgm:presLayoutVars>
      </dgm:prSet>
      <dgm:spPr/>
    </dgm:pt>
    <dgm:pt modelId="{CB930848-AB60-4A7D-9482-F3064C21BCEC}" type="pres">
      <dgm:prSet presAssocID="{E9B80C91-2BB8-4784-AB95-DB55BBE563D3}" presName="level2hierChild" presStyleCnt="0"/>
      <dgm:spPr/>
    </dgm:pt>
    <dgm:pt modelId="{5C99A937-F611-4559-AB00-99E5775C3CAD}" type="pres">
      <dgm:prSet presAssocID="{9EC5A37C-B74C-494C-8570-D8B0DE43A74A}" presName="conn2-1" presStyleLbl="parChTrans1D2" presStyleIdx="0" presStyleCnt="8"/>
      <dgm:spPr/>
    </dgm:pt>
    <dgm:pt modelId="{1B687AF4-335C-415C-981A-D6D27E1EE989}" type="pres">
      <dgm:prSet presAssocID="{9EC5A37C-B74C-494C-8570-D8B0DE43A74A}" presName="connTx" presStyleLbl="parChTrans1D2" presStyleIdx="0" presStyleCnt="8"/>
      <dgm:spPr/>
    </dgm:pt>
    <dgm:pt modelId="{3EC5DCE7-6E58-4238-BFFB-5FCF0992C78A}" type="pres">
      <dgm:prSet presAssocID="{65B98083-44ED-4768-A871-2AE547FBB8C8}" presName="root2" presStyleCnt="0"/>
      <dgm:spPr/>
    </dgm:pt>
    <dgm:pt modelId="{5D9CC724-B8E5-40A7-BE76-DE9AFA7A1D03}" type="pres">
      <dgm:prSet presAssocID="{65B98083-44ED-4768-A871-2AE547FBB8C8}" presName="LevelTwoTextNode" presStyleLbl="node2" presStyleIdx="0" presStyleCnt="8" custAng="10800000" custFlipVert="1" custScaleX="271330" custScaleY="200405" custLinFactNeighborX="-687" custLinFactNeighborY="17878">
        <dgm:presLayoutVars>
          <dgm:chPref val="3"/>
        </dgm:presLayoutVars>
      </dgm:prSet>
      <dgm:spPr/>
    </dgm:pt>
    <dgm:pt modelId="{8FE77580-DCBF-4B5E-BF1B-465658E593D7}" type="pres">
      <dgm:prSet presAssocID="{65B98083-44ED-4768-A871-2AE547FBB8C8}" presName="level3hierChild" presStyleCnt="0"/>
      <dgm:spPr/>
    </dgm:pt>
    <dgm:pt modelId="{4479FFC1-36D1-4282-8466-9C767C02B998}" type="pres">
      <dgm:prSet presAssocID="{2B05878F-2F7D-4BB7-8BAC-F3D38A01E2FD}" presName="conn2-1" presStyleLbl="parChTrans1D3" presStyleIdx="0" presStyleCnt="16"/>
      <dgm:spPr/>
    </dgm:pt>
    <dgm:pt modelId="{CC28E59A-98F4-4A2C-A66C-D15E95480102}" type="pres">
      <dgm:prSet presAssocID="{2B05878F-2F7D-4BB7-8BAC-F3D38A01E2FD}" presName="connTx" presStyleLbl="parChTrans1D3" presStyleIdx="0" presStyleCnt="16"/>
      <dgm:spPr/>
    </dgm:pt>
    <dgm:pt modelId="{B6F8E913-A189-4EBA-A9EE-427F6FF6AA17}" type="pres">
      <dgm:prSet presAssocID="{9F653E08-C1D0-4B19-B2D3-1D35AE6ADAE5}" presName="root2" presStyleCnt="0"/>
      <dgm:spPr/>
    </dgm:pt>
    <dgm:pt modelId="{97F80F3F-14D9-4C26-B4E7-128EB43A695A}" type="pres">
      <dgm:prSet presAssocID="{9F653E08-C1D0-4B19-B2D3-1D35AE6ADAE5}" presName="LevelTwoTextNode" presStyleLbl="node3" presStyleIdx="0" presStyleCnt="16" custScaleX="343278" custScaleY="112833" custLinFactNeighborX="-287" custLinFactNeighborY="25352">
        <dgm:presLayoutVars>
          <dgm:chPref val="3"/>
        </dgm:presLayoutVars>
      </dgm:prSet>
      <dgm:spPr/>
    </dgm:pt>
    <dgm:pt modelId="{F4594074-F329-40B3-89A7-D79C6099141D}" type="pres">
      <dgm:prSet presAssocID="{9F653E08-C1D0-4B19-B2D3-1D35AE6ADAE5}" presName="level3hierChild" presStyleCnt="0"/>
      <dgm:spPr/>
    </dgm:pt>
    <dgm:pt modelId="{C47D28E1-7FAC-41FE-A841-FE8F1810FCF8}" type="pres">
      <dgm:prSet presAssocID="{E3FB2623-4E76-4E97-B78D-3E73DA293417}" presName="conn2-1" presStyleLbl="parChTrans1D3" presStyleIdx="1" presStyleCnt="16"/>
      <dgm:spPr/>
    </dgm:pt>
    <dgm:pt modelId="{2A66DA43-6679-49A2-B06F-ADD6331B9542}" type="pres">
      <dgm:prSet presAssocID="{E3FB2623-4E76-4E97-B78D-3E73DA293417}" presName="connTx" presStyleLbl="parChTrans1D3" presStyleIdx="1" presStyleCnt="16"/>
      <dgm:spPr/>
    </dgm:pt>
    <dgm:pt modelId="{7CC0ABCF-9387-4B5B-BE0E-2752CA97280A}" type="pres">
      <dgm:prSet presAssocID="{4E7A5B7E-168E-40AC-B0D6-DA30029B8A15}" presName="root2" presStyleCnt="0"/>
      <dgm:spPr/>
    </dgm:pt>
    <dgm:pt modelId="{A450AE9C-C42F-4548-9820-FD349DE45CC4}" type="pres">
      <dgm:prSet presAssocID="{4E7A5B7E-168E-40AC-B0D6-DA30029B8A15}" presName="LevelTwoTextNode" presStyleLbl="node3" presStyleIdx="1" presStyleCnt="16" custScaleX="336509" custScaleY="95473" custLinFactNeighborX="659" custLinFactNeighborY="6406">
        <dgm:presLayoutVars>
          <dgm:chPref val="3"/>
        </dgm:presLayoutVars>
      </dgm:prSet>
      <dgm:spPr>
        <a:xfrm>
          <a:off x="3988069" y="1392925"/>
          <a:ext cx="2532684" cy="772160"/>
        </a:xfrm>
        <a:prstGeom prst="rect">
          <a:avLst/>
        </a:prstGeom>
      </dgm:spPr>
    </dgm:pt>
    <dgm:pt modelId="{5E3E734F-B21D-443B-AD2C-98E496041525}" type="pres">
      <dgm:prSet presAssocID="{4E7A5B7E-168E-40AC-B0D6-DA30029B8A15}" presName="level3hierChild" presStyleCnt="0"/>
      <dgm:spPr/>
    </dgm:pt>
    <dgm:pt modelId="{CD3FE733-6267-47A5-8BD6-0C3D55B259F3}" type="pres">
      <dgm:prSet presAssocID="{4172EB9C-6F1A-42F3-859B-C266903A2C8B}" presName="conn2-1" presStyleLbl="parChTrans1D3" presStyleIdx="2" presStyleCnt="16"/>
      <dgm:spPr/>
    </dgm:pt>
    <dgm:pt modelId="{928C2712-B7E7-4483-BC2C-93B8A019E6CB}" type="pres">
      <dgm:prSet presAssocID="{4172EB9C-6F1A-42F3-859B-C266903A2C8B}" presName="connTx" presStyleLbl="parChTrans1D3" presStyleIdx="2" presStyleCnt="16"/>
      <dgm:spPr/>
    </dgm:pt>
    <dgm:pt modelId="{407EE402-2070-4708-A0EF-C450053401E4}" type="pres">
      <dgm:prSet presAssocID="{5DAAFF0A-DB3A-4772-B148-94B94F91861E}" presName="root2" presStyleCnt="0"/>
      <dgm:spPr/>
    </dgm:pt>
    <dgm:pt modelId="{655D2399-04AA-4044-9933-1A303032FA9E}" type="pres">
      <dgm:prSet presAssocID="{5DAAFF0A-DB3A-4772-B148-94B94F91861E}" presName="LevelTwoTextNode" presStyleLbl="node3" presStyleIdx="2" presStyleCnt="16" custScaleX="341097" custScaleY="91347" custLinFactNeighborX="0" custLinFactNeighborY="-2161">
        <dgm:presLayoutVars>
          <dgm:chPref val="3"/>
        </dgm:presLayoutVars>
      </dgm:prSet>
      <dgm:spPr/>
    </dgm:pt>
    <dgm:pt modelId="{235CD158-E529-4960-9B20-124AF852D36A}" type="pres">
      <dgm:prSet presAssocID="{5DAAFF0A-DB3A-4772-B148-94B94F91861E}" presName="level3hierChild" presStyleCnt="0"/>
      <dgm:spPr/>
    </dgm:pt>
    <dgm:pt modelId="{B4D3D253-05E0-4A43-9340-14F7934D84DE}" type="pres">
      <dgm:prSet presAssocID="{AA0FC0E3-A247-4CAC-9DD1-2031E98E418C}" presName="conn2-1" presStyleLbl="parChTrans1D3" presStyleIdx="3" presStyleCnt="16"/>
      <dgm:spPr/>
    </dgm:pt>
    <dgm:pt modelId="{93370123-3032-4266-BA0F-7133FFF4FDA8}" type="pres">
      <dgm:prSet presAssocID="{AA0FC0E3-A247-4CAC-9DD1-2031E98E418C}" presName="connTx" presStyleLbl="parChTrans1D3" presStyleIdx="3" presStyleCnt="16"/>
      <dgm:spPr/>
    </dgm:pt>
    <dgm:pt modelId="{B5AADBC1-7111-4AB6-A5C2-FCE2D5D31F0A}" type="pres">
      <dgm:prSet presAssocID="{3F0456CA-59D8-4C56-90B9-61798994BCC2}" presName="root2" presStyleCnt="0"/>
      <dgm:spPr/>
    </dgm:pt>
    <dgm:pt modelId="{B033958E-0692-40F9-9952-A11A3C7CFCDF}" type="pres">
      <dgm:prSet presAssocID="{3F0456CA-59D8-4C56-90B9-61798994BCC2}" presName="LevelTwoTextNode" presStyleLbl="node3" presStyleIdx="3" presStyleCnt="16" custScaleX="236628" custScaleY="81677" custLinFactNeighborX="-659">
        <dgm:presLayoutVars>
          <dgm:chPref val="3"/>
        </dgm:presLayoutVars>
      </dgm:prSet>
      <dgm:spPr/>
    </dgm:pt>
    <dgm:pt modelId="{66D3DBE0-BA7D-4D27-B51E-67D5595A7A74}" type="pres">
      <dgm:prSet presAssocID="{3F0456CA-59D8-4C56-90B9-61798994BCC2}" presName="level3hierChild" presStyleCnt="0"/>
      <dgm:spPr/>
    </dgm:pt>
    <dgm:pt modelId="{27A8BB2B-63DE-4A71-9947-F81620D1C815}" type="pres">
      <dgm:prSet presAssocID="{564294A7-C2C6-4B99-9CD6-3F057AFA5871}" presName="conn2-1" presStyleLbl="parChTrans1D3" presStyleIdx="4" presStyleCnt="16"/>
      <dgm:spPr/>
    </dgm:pt>
    <dgm:pt modelId="{B2AF8F49-CC4A-48D6-B948-4F327401E27B}" type="pres">
      <dgm:prSet presAssocID="{564294A7-C2C6-4B99-9CD6-3F057AFA5871}" presName="connTx" presStyleLbl="parChTrans1D3" presStyleIdx="4" presStyleCnt="16"/>
      <dgm:spPr/>
    </dgm:pt>
    <dgm:pt modelId="{5CBBD92A-DE4E-445A-8995-6DEAC9E63C59}" type="pres">
      <dgm:prSet presAssocID="{5D2E477A-D624-4692-BB94-1E2F55D7DBA8}" presName="root2" presStyleCnt="0"/>
      <dgm:spPr/>
    </dgm:pt>
    <dgm:pt modelId="{83B34336-0FE9-46B2-9434-34CB62B94CEF}" type="pres">
      <dgm:prSet presAssocID="{5D2E477A-D624-4692-BB94-1E2F55D7DBA8}" presName="LevelTwoTextNode" presStyleLbl="node3" presStyleIdx="4" presStyleCnt="16" custScaleX="281552">
        <dgm:presLayoutVars>
          <dgm:chPref val="3"/>
        </dgm:presLayoutVars>
      </dgm:prSet>
      <dgm:spPr/>
    </dgm:pt>
    <dgm:pt modelId="{C803B37C-819D-4C48-9E3C-C57B7CD42C21}" type="pres">
      <dgm:prSet presAssocID="{5D2E477A-D624-4692-BB94-1E2F55D7DBA8}" presName="level3hierChild" presStyleCnt="0"/>
      <dgm:spPr/>
    </dgm:pt>
    <dgm:pt modelId="{9CF8743F-537C-4B80-92E3-990C8D4DAE6A}" type="pres">
      <dgm:prSet presAssocID="{D2A628F9-DB35-4B85-BE7D-1392F9F0A844}" presName="conn2-1" presStyleLbl="parChTrans1D2" presStyleIdx="1" presStyleCnt="8"/>
      <dgm:spPr/>
    </dgm:pt>
    <dgm:pt modelId="{38C2E323-31EF-436B-8277-7ADBF60B627E}" type="pres">
      <dgm:prSet presAssocID="{D2A628F9-DB35-4B85-BE7D-1392F9F0A844}" presName="connTx" presStyleLbl="parChTrans1D2" presStyleIdx="1" presStyleCnt="8"/>
      <dgm:spPr/>
    </dgm:pt>
    <dgm:pt modelId="{C22F990D-16B2-4A3E-A448-EFC06C97F620}" type="pres">
      <dgm:prSet presAssocID="{D8F27104-350E-4D86-92A0-006364633F65}" presName="root2" presStyleCnt="0"/>
      <dgm:spPr/>
    </dgm:pt>
    <dgm:pt modelId="{98B55F4D-96E2-4A68-B7F3-5B1A4541AC23}" type="pres">
      <dgm:prSet presAssocID="{D8F27104-350E-4D86-92A0-006364633F65}" presName="LevelTwoTextNode" presStyleLbl="node2" presStyleIdx="1" presStyleCnt="8" custScaleX="314287" custScaleY="138547">
        <dgm:presLayoutVars>
          <dgm:chPref val="3"/>
        </dgm:presLayoutVars>
      </dgm:prSet>
      <dgm:spPr/>
    </dgm:pt>
    <dgm:pt modelId="{EC0EFE81-0D1F-485E-8C38-F99E997B6F56}" type="pres">
      <dgm:prSet presAssocID="{D8F27104-350E-4D86-92A0-006364633F65}" presName="level3hierChild" presStyleCnt="0"/>
      <dgm:spPr/>
    </dgm:pt>
    <dgm:pt modelId="{2F713B65-3D63-4C63-B9A1-B10AC7AE343C}" type="pres">
      <dgm:prSet presAssocID="{75A7C975-419E-4007-9A27-82B8BF8F8429}" presName="conn2-1" presStyleLbl="parChTrans1D3" presStyleIdx="5" presStyleCnt="16"/>
      <dgm:spPr/>
    </dgm:pt>
    <dgm:pt modelId="{A4CCD5A9-AD56-42A8-BC76-C9C45242D1DD}" type="pres">
      <dgm:prSet presAssocID="{75A7C975-419E-4007-9A27-82B8BF8F8429}" presName="connTx" presStyleLbl="parChTrans1D3" presStyleIdx="5" presStyleCnt="16"/>
      <dgm:spPr/>
    </dgm:pt>
    <dgm:pt modelId="{757CCBB7-3473-48F2-9505-31D35225E2A6}" type="pres">
      <dgm:prSet presAssocID="{39B4AE9F-6CA6-46A8-92D5-21ABA8FF90FE}" presName="root2" presStyleCnt="0"/>
      <dgm:spPr/>
    </dgm:pt>
    <dgm:pt modelId="{31A775ED-2B14-4FC4-A985-B776D396EBF5}" type="pres">
      <dgm:prSet presAssocID="{39B4AE9F-6CA6-46A8-92D5-21ABA8FF90FE}" presName="LevelTwoTextNode" presStyleLbl="node3" presStyleIdx="5" presStyleCnt="16" custScaleX="342066" custScaleY="121579">
        <dgm:presLayoutVars>
          <dgm:chPref val="3"/>
        </dgm:presLayoutVars>
      </dgm:prSet>
      <dgm:spPr/>
    </dgm:pt>
    <dgm:pt modelId="{7A18AF99-0AE4-456C-AD50-C3CFCE203A7D}" type="pres">
      <dgm:prSet presAssocID="{39B4AE9F-6CA6-46A8-92D5-21ABA8FF90FE}" presName="level3hierChild" presStyleCnt="0"/>
      <dgm:spPr/>
    </dgm:pt>
    <dgm:pt modelId="{44B9E155-A05E-4787-81FE-F3484E8D25F2}" type="pres">
      <dgm:prSet presAssocID="{FE24CD9D-7ED4-4D88-ABE7-9CA0C4517A22}" presName="conn2-1" presStyleLbl="parChTrans1D3" presStyleIdx="6" presStyleCnt="16"/>
      <dgm:spPr/>
    </dgm:pt>
    <dgm:pt modelId="{F40451DC-D2FD-4A3A-ACB7-BC171FA3F21C}" type="pres">
      <dgm:prSet presAssocID="{FE24CD9D-7ED4-4D88-ABE7-9CA0C4517A22}" presName="connTx" presStyleLbl="parChTrans1D3" presStyleIdx="6" presStyleCnt="16"/>
      <dgm:spPr/>
    </dgm:pt>
    <dgm:pt modelId="{645FC2A4-A778-4A95-A559-D0E8933F8D5C}" type="pres">
      <dgm:prSet presAssocID="{7C486B3A-B0DD-497F-9AF5-DC0E1366A6F1}" presName="root2" presStyleCnt="0"/>
      <dgm:spPr/>
    </dgm:pt>
    <dgm:pt modelId="{3DDD2513-D80C-409D-84E9-81B46F1F1F2F}" type="pres">
      <dgm:prSet presAssocID="{7C486B3A-B0DD-497F-9AF5-DC0E1366A6F1}" presName="LevelTwoTextNode" presStyleLbl="node3" presStyleIdx="6" presStyleCnt="16" custScaleX="343566" custScaleY="87960">
        <dgm:presLayoutVars>
          <dgm:chPref val="3"/>
        </dgm:presLayoutVars>
      </dgm:prSet>
      <dgm:spPr/>
    </dgm:pt>
    <dgm:pt modelId="{F160FF51-3F90-4826-A414-8D5E4407CA11}" type="pres">
      <dgm:prSet presAssocID="{7C486B3A-B0DD-497F-9AF5-DC0E1366A6F1}" presName="level3hierChild" presStyleCnt="0"/>
      <dgm:spPr/>
    </dgm:pt>
    <dgm:pt modelId="{F7D48460-F34D-4EA6-92AA-C3BA0C5A41F1}" type="pres">
      <dgm:prSet presAssocID="{B9DA626D-4459-4E1C-A6C5-14FC45C192E3}" presName="conn2-1" presStyleLbl="parChTrans1D2" presStyleIdx="2" presStyleCnt="8"/>
      <dgm:spPr/>
    </dgm:pt>
    <dgm:pt modelId="{E74678DE-D011-444F-B368-AB8E4A39E143}" type="pres">
      <dgm:prSet presAssocID="{B9DA626D-4459-4E1C-A6C5-14FC45C192E3}" presName="connTx" presStyleLbl="parChTrans1D2" presStyleIdx="2" presStyleCnt="8"/>
      <dgm:spPr/>
    </dgm:pt>
    <dgm:pt modelId="{3ADABB88-06AC-4016-A1ED-CEEBFAA37C66}" type="pres">
      <dgm:prSet presAssocID="{67B6CF37-C0C8-4E94-9A33-0E3014830FE5}" presName="root2" presStyleCnt="0"/>
      <dgm:spPr/>
    </dgm:pt>
    <dgm:pt modelId="{47975870-C2AC-4D1A-A2A2-DEE477F51472}" type="pres">
      <dgm:prSet presAssocID="{67B6CF37-C0C8-4E94-9A33-0E3014830FE5}" presName="LevelTwoTextNode" presStyleLbl="node2" presStyleIdx="2" presStyleCnt="8" custScaleX="233711" custScaleY="118895" custLinFactNeighborX="821" custLinFactNeighborY="-29672">
        <dgm:presLayoutVars>
          <dgm:chPref val="3"/>
        </dgm:presLayoutVars>
      </dgm:prSet>
      <dgm:spPr/>
    </dgm:pt>
    <dgm:pt modelId="{0D1AFD8B-296C-4DA1-87AB-0DC35E79236E}" type="pres">
      <dgm:prSet presAssocID="{67B6CF37-C0C8-4E94-9A33-0E3014830FE5}" presName="level3hierChild" presStyleCnt="0"/>
      <dgm:spPr/>
    </dgm:pt>
    <dgm:pt modelId="{0B952D69-01E4-41BE-AD38-C96C0214D76D}" type="pres">
      <dgm:prSet presAssocID="{1696F60D-5B1A-4153-A4AE-6B56581AE4DD}" presName="conn2-1" presStyleLbl="parChTrans1D3" presStyleIdx="7" presStyleCnt="16"/>
      <dgm:spPr/>
    </dgm:pt>
    <dgm:pt modelId="{B3D0FBC6-1613-44B9-A910-3EBA9A2E4C8E}" type="pres">
      <dgm:prSet presAssocID="{1696F60D-5B1A-4153-A4AE-6B56581AE4DD}" presName="connTx" presStyleLbl="parChTrans1D3" presStyleIdx="7" presStyleCnt="16"/>
      <dgm:spPr/>
    </dgm:pt>
    <dgm:pt modelId="{4DDE881D-D671-4125-B56D-8D9605C46D4C}" type="pres">
      <dgm:prSet presAssocID="{C4B99A94-8F1B-4140-AED9-D2E77624E470}" presName="root2" presStyleCnt="0"/>
      <dgm:spPr/>
    </dgm:pt>
    <dgm:pt modelId="{396AC51E-0E77-48A8-B760-F2119CC1194C}" type="pres">
      <dgm:prSet presAssocID="{C4B99A94-8F1B-4140-AED9-D2E77624E470}" presName="LevelTwoTextNode" presStyleLbl="node3" presStyleIdx="7" presStyleCnt="16" custScaleX="327217" custScaleY="88815" custLinFactY="40878" custLinFactNeighborX="36773" custLinFactNeighborY="100000">
        <dgm:presLayoutVars>
          <dgm:chPref val="3"/>
        </dgm:presLayoutVars>
      </dgm:prSet>
      <dgm:spPr/>
    </dgm:pt>
    <dgm:pt modelId="{E28264FD-14EA-40D0-B851-465B0F5905CD}" type="pres">
      <dgm:prSet presAssocID="{C4B99A94-8F1B-4140-AED9-D2E77624E470}" presName="level3hierChild" presStyleCnt="0"/>
      <dgm:spPr/>
    </dgm:pt>
    <dgm:pt modelId="{B6CB9BF6-9B63-481E-BB8F-54103F15599B}" type="pres">
      <dgm:prSet presAssocID="{23E54F2E-7C4C-4E07-8E8F-0B6AAE38D570}" presName="conn2-1" presStyleLbl="parChTrans1D3" presStyleIdx="8" presStyleCnt="16"/>
      <dgm:spPr/>
    </dgm:pt>
    <dgm:pt modelId="{A84FEFA9-1A8E-4658-B396-FDE8F35091AF}" type="pres">
      <dgm:prSet presAssocID="{23E54F2E-7C4C-4E07-8E8F-0B6AAE38D570}" presName="connTx" presStyleLbl="parChTrans1D3" presStyleIdx="8" presStyleCnt="16"/>
      <dgm:spPr/>
    </dgm:pt>
    <dgm:pt modelId="{E97AE690-957F-4067-8BA4-A2DFF3A2966F}" type="pres">
      <dgm:prSet presAssocID="{041E198C-C594-461D-9DDF-030240A10055}" presName="root2" presStyleCnt="0"/>
      <dgm:spPr/>
    </dgm:pt>
    <dgm:pt modelId="{6AF933B3-2951-40EF-8795-1519B5825CB4}" type="pres">
      <dgm:prSet presAssocID="{041E198C-C594-461D-9DDF-030240A10055}" presName="LevelTwoTextNode" presStyleLbl="node3" presStyleIdx="8" presStyleCnt="16" custScaleX="280117" custScaleY="73225" custLinFactY="22408" custLinFactNeighborX="35103" custLinFactNeighborY="100000">
        <dgm:presLayoutVars>
          <dgm:chPref val="3"/>
        </dgm:presLayoutVars>
      </dgm:prSet>
      <dgm:spPr/>
    </dgm:pt>
    <dgm:pt modelId="{18BCAA69-9AFE-47D6-A8CA-18CD70497BC5}" type="pres">
      <dgm:prSet presAssocID="{041E198C-C594-461D-9DDF-030240A10055}" presName="level3hierChild" presStyleCnt="0"/>
      <dgm:spPr/>
    </dgm:pt>
    <dgm:pt modelId="{D17FDC71-9AB6-4644-9DC2-03A0D39BF9F0}" type="pres">
      <dgm:prSet presAssocID="{20BD235F-57FD-4663-9660-D41F1A7B6EE8}" presName="conn2-1" presStyleLbl="parChTrans1D3" presStyleIdx="9" presStyleCnt="16"/>
      <dgm:spPr/>
    </dgm:pt>
    <dgm:pt modelId="{5B8597E5-C090-4198-8D02-6470A50F53FB}" type="pres">
      <dgm:prSet presAssocID="{20BD235F-57FD-4663-9660-D41F1A7B6EE8}" presName="connTx" presStyleLbl="parChTrans1D3" presStyleIdx="9" presStyleCnt="16"/>
      <dgm:spPr/>
    </dgm:pt>
    <dgm:pt modelId="{FE990C4E-5378-4F5F-A6A3-01C34F2E64C0}" type="pres">
      <dgm:prSet presAssocID="{4B628922-D94C-40C5-B446-0CE448A42A98}" presName="root2" presStyleCnt="0"/>
      <dgm:spPr/>
    </dgm:pt>
    <dgm:pt modelId="{97B2F118-E2DD-432D-9AE3-197CAA9A4460}" type="pres">
      <dgm:prSet presAssocID="{4B628922-D94C-40C5-B446-0CE448A42A98}" presName="LevelTwoTextNode" presStyleLbl="node3" presStyleIdx="9" presStyleCnt="16" custScaleX="321695" custScaleY="94905" custLinFactY="-64742" custLinFactNeighborX="36868" custLinFactNeighborY="-100000">
        <dgm:presLayoutVars>
          <dgm:chPref val="3"/>
        </dgm:presLayoutVars>
      </dgm:prSet>
      <dgm:spPr/>
    </dgm:pt>
    <dgm:pt modelId="{AF2E7C7C-FD29-4E88-A190-8F58E5045E95}" type="pres">
      <dgm:prSet presAssocID="{4B628922-D94C-40C5-B446-0CE448A42A98}" presName="level3hierChild" presStyleCnt="0"/>
      <dgm:spPr/>
    </dgm:pt>
    <dgm:pt modelId="{B36BC04E-4DBE-4DBA-AF0A-210CE52D7B84}" type="pres">
      <dgm:prSet presAssocID="{B7CBF854-24EE-4B60-BE1C-2403A898C1C8}" presName="conn2-1" presStyleLbl="parChTrans1D2" presStyleIdx="3" presStyleCnt="8"/>
      <dgm:spPr/>
    </dgm:pt>
    <dgm:pt modelId="{698AB415-BB91-4F56-A81B-8C0BC1319965}" type="pres">
      <dgm:prSet presAssocID="{B7CBF854-24EE-4B60-BE1C-2403A898C1C8}" presName="connTx" presStyleLbl="parChTrans1D2" presStyleIdx="3" presStyleCnt="8"/>
      <dgm:spPr/>
    </dgm:pt>
    <dgm:pt modelId="{9FCB18CA-E449-4C94-B1BE-82E5D23A5352}" type="pres">
      <dgm:prSet presAssocID="{14715736-2E3D-420C-9B70-8B51E3B370F5}" presName="root2" presStyleCnt="0"/>
      <dgm:spPr/>
    </dgm:pt>
    <dgm:pt modelId="{4F9A439F-0399-4B8A-8481-D74C0B8AAB59}" type="pres">
      <dgm:prSet presAssocID="{14715736-2E3D-420C-9B70-8B51E3B370F5}" presName="LevelTwoTextNode" presStyleLbl="node2" presStyleIdx="3" presStyleCnt="8" custScaleX="280949" custLinFactNeighborX="1144" custLinFactNeighborY="-15806">
        <dgm:presLayoutVars>
          <dgm:chPref val="3"/>
        </dgm:presLayoutVars>
      </dgm:prSet>
      <dgm:spPr/>
    </dgm:pt>
    <dgm:pt modelId="{ED782FE5-646F-47B2-B68D-74A66ED944C3}" type="pres">
      <dgm:prSet presAssocID="{14715736-2E3D-420C-9B70-8B51E3B370F5}" presName="level3hierChild" presStyleCnt="0"/>
      <dgm:spPr/>
    </dgm:pt>
    <dgm:pt modelId="{5F818DA9-ECC8-484D-8B6D-C02968A5797E}" type="pres">
      <dgm:prSet presAssocID="{9DA11F9A-35E9-408E-9261-AAC133E86F1F}" presName="conn2-1" presStyleLbl="parChTrans1D2" presStyleIdx="4" presStyleCnt="8"/>
      <dgm:spPr/>
    </dgm:pt>
    <dgm:pt modelId="{2BE959D6-E616-4896-8616-3D1FD4A9DCC4}" type="pres">
      <dgm:prSet presAssocID="{9DA11F9A-35E9-408E-9261-AAC133E86F1F}" presName="connTx" presStyleLbl="parChTrans1D2" presStyleIdx="4" presStyleCnt="8"/>
      <dgm:spPr/>
    </dgm:pt>
    <dgm:pt modelId="{0B94FF51-BAAC-46B0-8DF3-C81F3FED0FBD}" type="pres">
      <dgm:prSet presAssocID="{0B3C9E91-4532-4DF7-A0AC-7139515861E6}" presName="root2" presStyleCnt="0"/>
      <dgm:spPr/>
    </dgm:pt>
    <dgm:pt modelId="{D5E2678F-6E76-4490-AD12-C89B3554B387}" type="pres">
      <dgm:prSet presAssocID="{0B3C9E91-4532-4DF7-A0AC-7139515861E6}" presName="LevelTwoTextNode" presStyleLbl="node2" presStyleIdx="4" presStyleCnt="8" custScaleX="278774" custScaleY="87205" custLinFactNeighborX="2835" custLinFactNeighborY="-37842">
        <dgm:presLayoutVars>
          <dgm:chPref val="3"/>
        </dgm:presLayoutVars>
      </dgm:prSet>
      <dgm:spPr/>
    </dgm:pt>
    <dgm:pt modelId="{6EF54E13-251C-4614-8EC3-C03C957BAE78}" type="pres">
      <dgm:prSet presAssocID="{0B3C9E91-4532-4DF7-A0AC-7139515861E6}" presName="level3hierChild" presStyleCnt="0"/>
      <dgm:spPr/>
    </dgm:pt>
    <dgm:pt modelId="{99C284BC-D3D6-4A0B-BABE-2F1F26E03FE3}" type="pres">
      <dgm:prSet presAssocID="{7E7C82F0-6D25-4F3F-9D00-E9E08D909925}" presName="conn2-1" presStyleLbl="parChTrans1D2" presStyleIdx="5" presStyleCnt="8"/>
      <dgm:spPr/>
    </dgm:pt>
    <dgm:pt modelId="{4125E6FC-EC3C-4398-9398-AF21D7EC38F3}" type="pres">
      <dgm:prSet presAssocID="{7E7C82F0-6D25-4F3F-9D00-E9E08D909925}" presName="connTx" presStyleLbl="parChTrans1D2" presStyleIdx="5" presStyleCnt="8"/>
      <dgm:spPr/>
    </dgm:pt>
    <dgm:pt modelId="{36879699-5D3C-4CE9-A934-90B6545A3E19}" type="pres">
      <dgm:prSet presAssocID="{2923D895-7B57-4F48-B155-5D0D49C4094F}" presName="root2" presStyleCnt="0"/>
      <dgm:spPr/>
    </dgm:pt>
    <dgm:pt modelId="{DF516F64-DC0E-420E-A39C-8B37B113C3D5}" type="pres">
      <dgm:prSet presAssocID="{2923D895-7B57-4F48-B155-5D0D49C4094F}" presName="LevelTwoTextNode" presStyleLbl="node2" presStyleIdx="5" presStyleCnt="8" custScaleX="267183" custScaleY="95962" custLinFactNeighborX="1731" custLinFactNeighborY="-35183">
        <dgm:presLayoutVars>
          <dgm:chPref val="3"/>
        </dgm:presLayoutVars>
      </dgm:prSet>
      <dgm:spPr/>
    </dgm:pt>
    <dgm:pt modelId="{CE70B3F4-A467-48AD-AA34-3DDC80023D97}" type="pres">
      <dgm:prSet presAssocID="{2923D895-7B57-4F48-B155-5D0D49C4094F}" presName="level3hierChild" presStyleCnt="0"/>
      <dgm:spPr/>
    </dgm:pt>
    <dgm:pt modelId="{3A21B00A-58A2-4868-ADB2-BFD0D43BE224}" type="pres">
      <dgm:prSet presAssocID="{49E8FB15-F4D0-4AA5-8BCB-9BB57B9BA59E}" presName="conn2-1" presStyleLbl="parChTrans1D2" presStyleIdx="6" presStyleCnt="8"/>
      <dgm:spPr/>
    </dgm:pt>
    <dgm:pt modelId="{1CAA675A-BE53-4F8E-82EA-446D8CE0D18A}" type="pres">
      <dgm:prSet presAssocID="{49E8FB15-F4D0-4AA5-8BCB-9BB57B9BA59E}" presName="connTx" presStyleLbl="parChTrans1D2" presStyleIdx="6" presStyleCnt="8"/>
      <dgm:spPr/>
    </dgm:pt>
    <dgm:pt modelId="{A8A99CF7-B1A6-40C2-876F-2D44183D4EC0}" type="pres">
      <dgm:prSet presAssocID="{768FC3E6-0C7B-4D87-9F25-496368083F3C}" presName="root2" presStyleCnt="0"/>
      <dgm:spPr/>
    </dgm:pt>
    <dgm:pt modelId="{A1D777DF-54C0-404D-867B-4C3347C46430}" type="pres">
      <dgm:prSet presAssocID="{768FC3E6-0C7B-4D87-9F25-496368083F3C}" presName="LevelTwoTextNode" presStyleLbl="node2" presStyleIdx="6" presStyleCnt="8" custScaleX="267901" custScaleY="93154" custLinFactNeighborX="1438" custLinFactNeighborY="-44314">
        <dgm:presLayoutVars>
          <dgm:chPref val="3"/>
        </dgm:presLayoutVars>
      </dgm:prSet>
      <dgm:spPr/>
    </dgm:pt>
    <dgm:pt modelId="{134F583F-0EF2-4A51-9DED-294325B8E870}" type="pres">
      <dgm:prSet presAssocID="{768FC3E6-0C7B-4D87-9F25-496368083F3C}" presName="level3hierChild" presStyleCnt="0"/>
      <dgm:spPr/>
    </dgm:pt>
    <dgm:pt modelId="{09D09728-FC61-4B52-B221-6A9E217E7BE1}" type="pres">
      <dgm:prSet presAssocID="{64976416-6454-4F19-883B-99F9E0B9FAE5}" presName="conn2-1" presStyleLbl="parChTrans1D3" presStyleIdx="10" presStyleCnt="16"/>
      <dgm:spPr/>
    </dgm:pt>
    <dgm:pt modelId="{44E3A234-BFAE-4F12-86F7-2337073C59D6}" type="pres">
      <dgm:prSet presAssocID="{64976416-6454-4F19-883B-99F9E0B9FAE5}" presName="connTx" presStyleLbl="parChTrans1D3" presStyleIdx="10" presStyleCnt="16"/>
      <dgm:spPr/>
    </dgm:pt>
    <dgm:pt modelId="{DE4E369D-2782-4F32-8577-4C0DF6A8D2F5}" type="pres">
      <dgm:prSet presAssocID="{E69804ED-441C-4E5F-BE05-734F2271AC19}" presName="root2" presStyleCnt="0"/>
      <dgm:spPr/>
    </dgm:pt>
    <dgm:pt modelId="{A5421766-B53C-4864-99AD-FF29C480C2F6}" type="pres">
      <dgm:prSet presAssocID="{E69804ED-441C-4E5F-BE05-734F2271AC19}" presName="LevelTwoTextNode" presStyleLbl="node3" presStyleIdx="10" presStyleCnt="16" custScaleX="253071" custScaleY="99863" custLinFactY="-14119" custLinFactNeighborX="57660" custLinFactNeighborY="-100000">
        <dgm:presLayoutVars>
          <dgm:chPref val="3"/>
        </dgm:presLayoutVars>
      </dgm:prSet>
      <dgm:spPr/>
    </dgm:pt>
    <dgm:pt modelId="{B8EE10E8-D7BB-47AE-A341-7DC75953662F}" type="pres">
      <dgm:prSet presAssocID="{E69804ED-441C-4E5F-BE05-734F2271AC19}" presName="level3hierChild" presStyleCnt="0"/>
      <dgm:spPr/>
    </dgm:pt>
    <dgm:pt modelId="{ADA5C2DB-E08C-4BCB-A0B6-EDEC4A9D2EF5}" type="pres">
      <dgm:prSet presAssocID="{4B359BC2-A421-40C9-9AE1-398918F48FEB}" presName="conn2-1" presStyleLbl="parChTrans1D3" presStyleIdx="11" presStyleCnt="16"/>
      <dgm:spPr/>
    </dgm:pt>
    <dgm:pt modelId="{6CF6703F-C09E-4454-B8C2-786065137E88}" type="pres">
      <dgm:prSet presAssocID="{4B359BC2-A421-40C9-9AE1-398918F48FEB}" presName="connTx" presStyleLbl="parChTrans1D3" presStyleIdx="11" presStyleCnt="16"/>
      <dgm:spPr/>
    </dgm:pt>
    <dgm:pt modelId="{B9E4620E-85B9-4654-A5E0-823D6A1E2771}" type="pres">
      <dgm:prSet presAssocID="{F5421373-97F8-454D-9BA8-5D79EFD2FBB3}" presName="root2" presStyleCnt="0"/>
      <dgm:spPr/>
    </dgm:pt>
    <dgm:pt modelId="{BBCF6545-17A4-4D1C-BF5D-BEB9171A3059}" type="pres">
      <dgm:prSet presAssocID="{F5421373-97F8-454D-9BA8-5D79EFD2FBB3}" presName="LevelTwoTextNode" presStyleLbl="node3" presStyleIdx="11" presStyleCnt="16" custScaleX="309196" custScaleY="120521" custLinFactY="-48758" custLinFactNeighborX="59502" custLinFactNeighborY="-100000">
        <dgm:presLayoutVars>
          <dgm:chPref val="3"/>
        </dgm:presLayoutVars>
      </dgm:prSet>
      <dgm:spPr/>
    </dgm:pt>
    <dgm:pt modelId="{06183292-6EBA-44F7-A50D-E1AA5F90B597}" type="pres">
      <dgm:prSet presAssocID="{F5421373-97F8-454D-9BA8-5D79EFD2FBB3}" presName="level3hierChild" presStyleCnt="0"/>
      <dgm:spPr/>
    </dgm:pt>
    <dgm:pt modelId="{A8EE13B2-31DA-4A10-B812-61D197196412}" type="pres">
      <dgm:prSet presAssocID="{D8BC72B3-3FB1-4FAA-81A3-FC7C68F7D3EB}" presName="conn2-1" presStyleLbl="parChTrans1D3" presStyleIdx="12" presStyleCnt="16"/>
      <dgm:spPr/>
    </dgm:pt>
    <dgm:pt modelId="{CB17C82C-146A-40BE-A7E4-CDCDB4A52A1A}" type="pres">
      <dgm:prSet presAssocID="{D8BC72B3-3FB1-4FAA-81A3-FC7C68F7D3EB}" presName="connTx" presStyleLbl="parChTrans1D3" presStyleIdx="12" presStyleCnt="16"/>
      <dgm:spPr/>
    </dgm:pt>
    <dgm:pt modelId="{36E564A5-4517-45F1-9730-47E48EDF80EB}" type="pres">
      <dgm:prSet presAssocID="{32DB1A07-AE05-4279-BF68-33355184A54B}" presName="root2" presStyleCnt="0"/>
      <dgm:spPr/>
    </dgm:pt>
    <dgm:pt modelId="{03FFA7F1-18A7-4DD7-B2FF-46E6216B43A9}" type="pres">
      <dgm:prSet presAssocID="{32DB1A07-AE05-4279-BF68-33355184A54B}" presName="LevelTwoTextNode" presStyleLbl="node3" presStyleIdx="12" presStyleCnt="16" custScaleX="404875" custScaleY="129195" custLinFactY="-69668" custLinFactNeighborX="59736" custLinFactNeighborY="-100000">
        <dgm:presLayoutVars>
          <dgm:chPref val="3"/>
        </dgm:presLayoutVars>
      </dgm:prSet>
      <dgm:spPr/>
    </dgm:pt>
    <dgm:pt modelId="{09513FB5-ADEF-48AF-8475-AF07BB151CA3}" type="pres">
      <dgm:prSet presAssocID="{32DB1A07-AE05-4279-BF68-33355184A54B}" presName="level3hierChild" presStyleCnt="0"/>
      <dgm:spPr/>
    </dgm:pt>
    <dgm:pt modelId="{3F826943-B256-4D22-8A2A-6385D79F5977}" type="pres">
      <dgm:prSet presAssocID="{FD3FCC47-5785-42B3-B888-39ACEC66DADF}" presName="conn2-1" presStyleLbl="parChTrans1D3" presStyleIdx="13" presStyleCnt="16"/>
      <dgm:spPr/>
    </dgm:pt>
    <dgm:pt modelId="{FE9AD50C-98D8-4F25-8C64-52276016D0D4}" type="pres">
      <dgm:prSet presAssocID="{FD3FCC47-5785-42B3-B888-39ACEC66DADF}" presName="connTx" presStyleLbl="parChTrans1D3" presStyleIdx="13" presStyleCnt="16"/>
      <dgm:spPr/>
    </dgm:pt>
    <dgm:pt modelId="{948B8DB6-EE0C-49BC-BE6B-A676D0572543}" type="pres">
      <dgm:prSet presAssocID="{601DCAC3-B738-4FAD-8A9A-98C36D255FEB}" presName="root2" presStyleCnt="0"/>
      <dgm:spPr/>
    </dgm:pt>
    <dgm:pt modelId="{3AE9C606-2A72-4778-9E7E-5F7151AEFCDB}" type="pres">
      <dgm:prSet presAssocID="{601DCAC3-B738-4FAD-8A9A-98C36D255FEB}" presName="LevelTwoTextNode" presStyleLbl="node3" presStyleIdx="13" presStyleCnt="16" custScaleX="278905" custScaleY="111825" custLinFactY="-97599" custLinFactNeighborX="60344" custLinFactNeighborY="-100000">
        <dgm:presLayoutVars>
          <dgm:chPref val="3"/>
        </dgm:presLayoutVars>
      </dgm:prSet>
      <dgm:spPr/>
    </dgm:pt>
    <dgm:pt modelId="{2D8839DB-6CCA-44E8-99CF-5A07DC966432}" type="pres">
      <dgm:prSet presAssocID="{601DCAC3-B738-4FAD-8A9A-98C36D255FEB}" presName="level3hierChild" presStyleCnt="0"/>
      <dgm:spPr/>
    </dgm:pt>
    <dgm:pt modelId="{B15B9AB2-8B9E-42E7-B117-4771D1F4C51D}" type="pres">
      <dgm:prSet presAssocID="{28C9A32F-9836-4256-A1F2-7786F92EA46E}" presName="conn2-1" presStyleLbl="parChTrans1D2" presStyleIdx="7" presStyleCnt="8"/>
      <dgm:spPr/>
    </dgm:pt>
    <dgm:pt modelId="{11A29450-E309-49EC-9473-E35C1965294E}" type="pres">
      <dgm:prSet presAssocID="{28C9A32F-9836-4256-A1F2-7786F92EA46E}" presName="connTx" presStyleLbl="parChTrans1D2" presStyleIdx="7" presStyleCnt="8"/>
      <dgm:spPr/>
    </dgm:pt>
    <dgm:pt modelId="{386C595C-F8A2-4D2E-A45B-2DC85DF1D65E}" type="pres">
      <dgm:prSet presAssocID="{297FDD9C-4BC9-4C13-A083-E575F4384E85}" presName="root2" presStyleCnt="0"/>
      <dgm:spPr/>
    </dgm:pt>
    <dgm:pt modelId="{71E030A8-8EF6-4D1E-A9AD-D3B93198FBC5}" type="pres">
      <dgm:prSet presAssocID="{297FDD9C-4BC9-4C13-A083-E575F4384E85}" presName="LevelTwoTextNode" presStyleLbl="node2" presStyleIdx="7" presStyleCnt="8" custScaleX="200872" custScaleY="91452" custLinFactY="-100000" custLinFactNeighborX="3505" custLinFactNeighborY="-175742">
        <dgm:presLayoutVars>
          <dgm:chPref val="3"/>
        </dgm:presLayoutVars>
      </dgm:prSet>
      <dgm:spPr/>
    </dgm:pt>
    <dgm:pt modelId="{EC03AA86-EFEE-4AE4-A6E7-5E97A86DAFC4}" type="pres">
      <dgm:prSet presAssocID="{297FDD9C-4BC9-4C13-A083-E575F4384E85}" presName="level3hierChild" presStyleCnt="0"/>
      <dgm:spPr/>
    </dgm:pt>
    <dgm:pt modelId="{D28172F2-601B-40FE-9686-027D6992443F}" type="pres">
      <dgm:prSet presAssocID="{A6AB4A29-CB3C-4B07-93F7-5250F71201A6}" presName="conn2-1" presStyleLbl="parChTrans1D3" presStyleIdx="14" presStyleCnt="16"/>
      <dgm:spPr/>
    </dgm:pt>
    <dgm:pt modelId="{0298B7E0-39BE-4F28-8334-EBA5E2034CEC}" type="pres">
      <dgm:prSet presAssocID="{A6AB4A29-CB3C-4B07-93F7-5250F71201A6}" presName="connTx" presStyleLbl="parChTrans1D3" presStyleIdx="14" presStyleCnt="16"/>
      <dgm:spPr/>
    </dgm:pt>
    <dgm:pt modelId="{2D3FB804-9F70-48F0-98C9-3878F6F657F3}" type="pres">
      <dgm:prSet presAssocID="{8BB2AA55-22D0-411F-8419-231ED0879778}" presName="root2" presStyleCnt="0"/>
      <dgm:spPr/>
    </dgm:pt>
    <dgm:pt modelId="{E163E23A-4BA1-4BD8-95C4-09944D9C883A}" type="pres">
      <dgm:prSet presAssocID="{8BB2AA55-22D0-411F-8419-231ED0879778}" presName="LevelTwoTextNode" presStyleLbl="node3" presStyleIdx="14" presStyleCnt="16" custScaleX="202280" custScaleY="107243" custLinFactX="29376" custLinFactNeighborX="100000" custLinFactNeighborY="1387">
        <dgm:presLayoutVars>
          <dgm:chPref val="3"/>
        </dgm:presLayoutVars>
      </dgm:prSet>
      <dgm:spPr/>
    </dgm:pt>
    <dgm:pt modelId="{1301B1AE-00B0-4BB1-B546-EEE5F6B35313}" type="pres">
      <dgm:prSet presAssocID="{8BB2AA55-22D0-411F-8419-231ED0879778}" presName="level3hierChild" presStyleCnt="0"/>
      <dgm:spPr/>
    </dgm:pt>
    <dgm:pt modelId="{E9834B19-968C-453E-BBCB-1749D303F071}" type="pres">
      <dgm:prSet presAssocID="{FFBB97DF-E9A0-4864-8439-9F64B19F267C}" presName="conn2-1" presStyleLbl="parChTrans1D3" presStyleIdx="15" presStyleCnt="16"/>
      <dgm:spPr/>
    </dgm:pt>
    <dgm:pt modelId="{65BFDA83-FDE0-48C8-BB8E-9251C1017A03}" type="pres">
      <dgm:prSet presAssocID="{FFBB97DF-E9A0-4864-8439-9F64B19F267C}" presName="connTx" presStyleLbl="parChTrans1D3" presStyleIdx="15" presStyleCnt="16"/>
      <dgm:spPr/>
    </dgm:pt>
    <dgm:pt modelId="{A0EC98E5-3C4C-451C-8AEC-36F58BE85EFD}" type="pres">
      <dgm:prSet presAssocID="{54B7D2EB-7C09-4BF3-A7EB-210FE739E05C}" presName="root2" presStyleCnt="0"/>
      <dgm:spPr/>
    </dgm:pt>
    <dgm:pt modelId="{60FC6C1B-5FDB-4268-9094-C240D7700BFA}" type="pres">
      <dgm:prSet presAssocID="{54B7D2EB-7C09-4BF3-A7EB-210FE739E05C}" presName="LevelTwoTextNode" presStyleLbl="node3" presStyleIdx="15" presStyleCnt="16" custScaleX="200869" custLinFactX="29510" custLinFactY="-100000" custLinFactNeighborX="100000" custLinFactNeighborY="-154537">
        <dgm:presLayoutVars>
          <dgm:chPref val="3"/>
        </dgm:presLayoutVars>
      </dgm:prSet>
      <dgm:spPr/>
    </dgm:pt>
    <dgm:pt modelId="{DB6A52BA-2FB3-4F27-A2F1-8EA27AF1E323}" type="pres">
      <dgm:prSet presAssocID="{54B7D2EB-7C09-4BF3-A7EB-210FE739E05C}" presName="level3hierChild" presStyleCnt="0"/>
      <dgm:spPr/>
    </dgm:pt>
  </dgm:ptLst>
  <dgm:cxnLst>
    <dgm:cxn modelId="{E3383A00-6325-4172-83A5-0B803F4B0729}" type="presOf" srcId="{4172EB9C-6F1A-42F3-859B-C266903A2C8B}" destId="{CD3FE733-6267-47A5-8BD6-0C3D55B259F3}" srcOrd="0" destOrd="0" presId="urn:microsoft.com/office/officeart/2008/layout/HorizontalMultiLevelHierarchy"/>
    <dgm:cxn modelId="{0487E802-F0B2-4AD7-A75E-DE337E10A9B6}" srcId="{65B98083-44ED-4768-A871-2AE547FBB8C8}" destId="{9F653E08-C1D0-4B19-B2D3-1D35AE6ADAE5}" srcOrd="0" destOrd="0" parTransId="{2B05878F-2F7D-4BB7-8BAC-F3D38A01E2FD}" sibTransId="{2AD23534-FA25-4FB4-B8E4-642B116962B0}"/>
    <dgm:cxn modelId="{90911004-0B5C-4FAF-80FA-1B2E5A5231FD}" type="presOf" srcId="{FE24CD9D-7ED4-4D88-ABE7-9CA0C4517A22}" destId="{F40451DC-D2FD-4A3A-ACB7-BC171FA3F21C}" srcOrd="1" destOrd="0" presId="urn:microsoft.com/office/officeart/2008/layout/HorizontalMultiLevelHierarchy"/>
    <dgm:cxn modelId="{49AEBA06-C455-45DC-B899-E568475390B5}" srcId="{65B98083-44ED-4768-A871-2AE547FBB8C8}" destId="{5D2E477A-D624-4692-BB94-1E2F55D7DBA8}" srcOrd="4" destOrd="0" parTransId="{564294A7-C2C6-4B99-9CD6-3F057AFA5871}" sibTransId="{ECAFA078-398E-4905-8A43-2E0A1A6B714B}"/>
    <dgm:cxn modelId="{D4B51609-BE5C-4148-A990-72F17603A395}" srcId="{67B6CF37-C0C8-4E94-9A33-0E3014830FE5}" destId="{041E198C-C594-461D-9DDF-030240A10055}" srcOrd="1" destOrd="0" parTransId="{23E54F2E-7C4C-4E07-8E8F-0B6AAE38D570}" sibTransId="{A760A2A0-5B64-420B-A59D-423CBA333C13}"/>
    <dgm:cxn modelId="{FA341A09-E519-4A02-BCED-B59695C488F8}" srcId="{E9B80C91-2BB8-4784-AB95-DB55BBE563D3}" destId="{768FC3E6-0C7B-4D87-9F25-496368083F3C}" srcOrd="6" destOrd="0" parTransId="{49E8FB15-F4D0-4AA5-8BCB-9BB57B9BA59E}" sibTransId="{E379D8DB-C720-498A-93E9-8AA2145E5229}"/>
    <dgm:cxn modelId="{4A0E9B0E-C1BA-40B9-A6DD-DB02515454F9}" type="presOf" srcId="{2B05878F-2F7D-4BB7-8BAC-F3D38A01E2FD}" destId="{4479FFC1-36D1-4282-8466-9C767C02B998}" srcOrd="0" destOrd="0" presId="urn:microsoft.com/office/officeart/2008/layout/HorizontalMultiLevelHierarchy"/>
    <dgm:cxn modelId="{A938E112-8F40-42B1-8CF4-44540CA92F7A}" type="presOf" srcId="{0B3C9E91-4532-4DF7-A0AC-7139515861E6}" destId="{D5E2678F-6E76-4490-AD12-C89B3554B387}" srcOrd="0" destOrd="0" presId="urn:microsoft.com/office/officeart/2008/layout/HorizontalMultiLevelHierarchy"/>
    <dgm:cxn modelId="{D518D114-77DD-42D5-9943-B371925A55A9}" type="presOf" srcId="{67B6CF37-C0C8-4E94-9A33-0E3014830FE5}" destId="{47975870-C2AC-4D1A-A2A2-DEE477F51472}" srcOrd="0" destOrd="0" presId="urn:microsoft.com/office/officeart/2008/layout/HorizontalMultiLevelHierarchy"/>
    <dgm:cxn modelId="{DB47C51C-33C1-4578-AE5A-FBFB47A836D9}" type="presOf" srcId="{49E8FB15-F4D0-4AA5-8BCB-9BB57B9BA59E}" destId="{1CAA675A-BE53-4F8E-82EA-446D8CE0D18A}" srcOrd="1" destOrd="0" presId="urn:microsoft.com/office/officeart/2008/layout/HorizontalMultiLevelHierarchy"/>
    <dgm:cxn modelId="{EFD33F1D-827A-41ED-B5F8-F763410B35E1}" srcId="{768FC3E6-0C7B-4D87-9F25-496368083F3C}" destId="{F5421373-97F8-454D-9BA8-5D79EFD2FBB3}" srcOrd="1" destOrd="0" parTransId="{4B359BC2-A421-40C9-9AE1-398918F48FEB}" sibTransId="{0F851F51-9814-4226-9C89-85FEEA4D2256}"/>
    <dgm:cxn modelId="{89366D1F-0328-4D64-93BF-414581E207D7}" type="presOf" srcId="{5DAAFF0A-DB3A-4772-B148-94B94F91861E}" destId="{655D2399-04AA-4044-9933-1A303032FA9E}" srcOrd="0" destOrd="0" presId="urn:microsoft.com/office/officeart/2008/layout/HorizontalMultiLevelHierarchy"/>
    <dgm:cxn modelId="{8982A41F-C381-4A12-BCCC-94D9C6BA5C2E}" type="presOf" srcId="{32DB1A07-AE05-4279-BF68-33355184A54B}" destId="{03FFA7F1-18A7-4DD7-B2FF-46E6216B43A9}" srcOrd="0" destOrd="0" presId="urn:microsoft.com/office/officeart/2008/layout/HorizontalMultiLevelHierarchy"/>
    <dgm:cxn modelId="{F3787920-F195-43EB-9FCE-6B330DB41C53}" type="presOf" srcId="{B9DA626D-4459-4E1C-A6C5-14FC45C192E3}" destId="{E74678DE-D011-444F-B368-AB8E4A39E143}" srcOrd="1" destOrd="0" presId="urn:microsoft.com/office/officeart/2008/layout/HorizontalMultiLevelHierarchy"/>
    <dgm:cxn modelId="{CC5E4C21-44AE-4449-AACE-41C68F690931}" type="presOf" srcId="{28C9A32F-9836-4256-A1F2-7786F92EA46E}" destId="{B15B9AB2-8B9E-42E7-B117-4771D1F4C51D}" srcOrd="0" destOrd="0" presId="urn:microsoft.com/office/officeart/2008/layout/HorizontalMultiLevelHierarchy"/>
    <dgm:cxn modelId="{14B46722-E8F5-4744-B24D-DD6C68165FC1}" type="presOf" srcId="{8BB2AA55-22D0-411F-8419-231ED0879778}" destId="{E163E23A-4BA1-4BD8-95C4-09944D9C883A}" srcOrd="0" destOrd="0" presId="urn:microsoft.com/office/officeart/2008/layout/HorizontalMultiLevelHierarchy"/>
    <dgm:cxn modelId="{0BF6C423-4007-4291-91FF-5397922A8FF5}" type="presOf" srcId="{28C9A32F-9836-4256-A1F2-7786F92EA46E}" destId="{11A29450-E309-49EC-9473-E35C1965294E}" srcOrd="1" destOrd="0" presId="urn:microsoft.com/office/officeart/2008/layout/HorizontalMultiLevelHierarchy"/>
    <dgm:cxn modelId="{7EF71C26-E3C2-4529-8E05-DF7DDBF1BDAB}" type="presOf" srcId="{75A7C975-419E-4007-9A27-82B8BF8F8429}" destId="{A4CCD5A9-AD56-42A8-BC76-C9C45242D1DD}" srcOrd="1" destOrd="0" presId="urn:microsoft.com/office/officeart/2008/layout/HorizontalMultiLevelHierarchy"/>
    <dgm:cxn modelId="{9D2B6B28-C3CA-4FE0-894D-40D72154538D}" type="presOf" srcId="{2923D895-7B57-4F48-B155-5D0D49C4094F}" destId="{DF516F64-DC0E-420E-A39C-8B37B113C3D5}" srcOrd="0" destOrd="0" presId="urn:microsoft.com/office/officeart/2008/layout/HorizontalMultiLevelHierarchy"/>
    <dgm:cxn modelId="{232D372F-61F1-4AE3-BE51-9795E0B15CCE}" type="presOf" srcId="{E9B80C91-2BB8-4784-AB95-DB55BBE563D3}" destId="{B7A328E6-EC8C-41F4-9626-8B1D7B73DA5A}" srcOrd="0" destOrd="0" presId="urn:microsoft.com/office/officeart/2008/layout/HorizontalMultiLevelHierarchy"/>
    <dgm:cxn modelId="{5E47EB2F-88FE-4351-8FDC-0932B16E8942}" type="presOf" srcId="{4B359BC2-A421-40C9-9AE1-398918F48FEB}" destId="{6CF6703F-C09E-4454-B8C2-786065137E88}" srcOrd="1" destOrd="0" presId="urn:microsoft.com/office/officeart/2008/layout/HorizontalMultiLevelHierarchy"/>
    <dgm:cxn modelId="{653C4131-DDC3-4A3D-9A8A-930F8C1A24B8}" type="presOf" srcId="{7E7C82F0-6D25-4F3F-9D00-E9E08D909925}" destId="{4125E6FC-EC3C-4398-9398-AF21D7EC38F3}" srcOrd="1" destOrd="0" presId="urn:microsoft.com/office/officeart/2008/layout/HorizontalMultiLevelHierarchy"/>
    <dgm:cxn modelId="{2F73BB33-0012-4D74-B0FB-77529708B4B6}" srcId="{67B6CF37-C0C8-4E94-9A33-0E3014830FE5}" destId="{4B628922-D94C-40C5-B446-0CE448A42A98}" srcOrd="2" destOrd="0" parTransId="{20BD235F-57FD-4663-9660-D41F1A7B6EE8}" sibTransId="{F3AE7BD5-F3F5-49A2-B2D2-D5FA296979B6}"/>
    <dgm:cxn modelId="{8DD5F733-E104-4007-AC08-031BE87B238E}" srcId="{768FC3E6-0C7B-4D87-9F25-496368083F3C}" destId="{32DB1A07-AE05-4279-BF68-33355184A54B}" srcOrd="2" destOrd="0" parTransId="{D8BC72B3-3FB1-4FAA-81A3-FC7C68F7D3EB}" sibTransId="{58F59FEC-BB12-4CD7-AE81-4CC5E2391C02}"/>
    <dgm:cxn modelId="{9B0B3936-E743-42E7-BD73-EF6E2FD03013}" type="presOf" srcId="{7E7C82F0-6D25-4F3F-9D00-E9E08D909925}" destId="{99C284BC-D3D6-4A0B-BABE-2F1F26E03FE3}" srcOrd="0" destOrd="0" presId="urn:microsoft.com/office/officeart/2008/layout/HorizontalMultiLevelHierarchy"/>
    <dgm:cxn modelId="{4D09233D-5980-4295-9B6A-7E5588B1A422}" type="presOf" srcId="{65B98083-44ED-4768-A871-2AE547FBB8C8}" destId="{5D9CC724-B8E5-40A7-BE76-DE9AFA7A1D03}" srcOrd="0" destOrd="0" presId="urn:microsoft.com/office/officeart/2008/layout/HorizontalMultiLevelHierarchy"/>
    <dgm:cxn modelId="{C96CDC5F-561B-4514-B00B-6B80209B6405}" type="presOf" srcId="{23E54F2E-7C4C-4E07-8E8F-0B6AAE38D570}" destId="{A84FEFA9-1A8E-4658-B396-FDE8F35091AF}" srcOrd="1" destOrd="0" presId="urn:microsoft.com/office/officeart/2008/layout/HorizontalMultiLevelHierarchy"/>
    <dgm:cxn modelId="{65AFD461-453D-40DC-9103-1E03932A9705}" type="presOf" srcId="{C4B99A94-8F1B-4140-AED9-D2E77624E470}" destId="{396AC51E-0E77-48A8-B760-F2119CC1194C}" srcOrd="0" destOrd="0" presId="urn:microsoft.com/office/officeart/2008/layout/HorizontalMultiLevelHierarchy"/>
    <dgm:cxn modelId="{24042362-1594-40A7-8FA8-746A4CF28293}" type="presOf" srcId="{A6AB4A29-CB3C-4B07-93F7-5250F71201A6}" destId="{0298B7E0-39BE-4F28-8334-EBA5E2034CEC}" srcOrd="1" destOrd="0" presId="urn:microsoft.com/office/officeart/2008/layout/HorizontalMultiLevelHierarchy"/>
    <dgm:cxn modelId="{84C36F62-9E4E-42AB-A75B-6DE9F20C9E5C}" type="presOf" srcId="{FD3FCC47-5785-42B3-B888-39ACEC66DADF}" destId="{FE9AD50C-98D8-4F25-8C64-52276016D0D4}" srcOrd="1" destOrd="0" presId="urn:microsoft.com/office/officeart/2008/layout/HorizontalMultiLevelHierarchy"/>
    <dgm:cxn modelId="{27565942-CF15-4FF2-9241-AE05029DED97}" type="presOf" srcId="{041E198C-C594-461D-9DDF-030240A10055}" destId="{6AF933B3-2951-40EF-8795-1519B5825CB4}" srcOrd="0" destOrd="0" presId="urn:microsoft.com/office/officeart/2008/layout/HorizontalMultiLevelHierarchy"/>
    <dgm:cxn modelId="{0D1B8B42-5D03-4D55-9F39-595934FB5675}" srcId="{65B98083-44ED-4768-A871-2AE547FBB8C8}" destId="{3F0456CA-59D8-4C56-90B9-61798994BCC2}" srcOrd="3" destOrd="0" parTransId="{AA0FC0E3-A247-4CAC-9DD1-2031E98E418C}" sibTransId="{7BAC988F-1557-4152-908A-22049F27D532}"/>
    <dgm:cxn modelId="{BB7DB442-D125-4FAA-BB6D-DBF82784ACAE}" type="presOf" srcId="{9F653E08-C1D0-4B19-B2D3-1D35AE6ADAE5}" destId="{97F80F3F-14D9-4C26-B4E7-128EB43A695A}" srcOrd="0" destOrd="0" presId="urn:microsoft.com/office/officeart/2008/layout/HorizontalMultiLevelHierarchy"/>
    <dgm:cxn modelId="{D602A263-646B-4A4D-B29F-2E88156F0A98}" srcId="{E9B80C91-2BB8-4784-AB95-DB55BBE563D3}" destId="{14715736-2E3D-420C-9B70-8B51E3B370F5}" srcOrd="3" destOrd="0" parTransId="{B7CBF854-24EE-4B60-BE1C-2403A898C1C8}" sibTransId="{AE5815CB-91BD-4DE3-95F1-8B651882002C}"/>
    <dgm:cxn modelId="{91B44044-76F7-42F4-A600-0D7B79C75123}" srcId="{65B98083-44ED-4768-A871-2AE547FBB8C8}" destId="{4E7A5B7E-168E-40AC-B0D6-DA30029B8A15}" srcOrd="1" destOrd="0" parTransId="{E3FB2623-4E76-4E97-B78D-3E73DA293417}" sibTransId="{626CE2F3-7BC7-418F-8983-B2EC2CA8AA98}"/>
    <dgm:cxn modelId="{369CDC44-9DD8-45D0-A5A4-3E3E6CBB6CEF}" srcId="{768FC3E6-0C7B-4D87-9F25-496368083F3C}" destId="{E69804ED-441C-4E5F-BE05-734F2271AC19}" srcOrd="0" destOrd="0" parTransId="{64976416-6454-4F19-883B-99F9E0B9FAE5}" sibTransId="{59DDD0FF-4A10-41F5-BED0-AFAA73D86EA6}"/>
    <dgm:cxn modelId="{7BD32845-7AD2-4E5E-A968-E2AC4EDFEA1A}" type="presOf" srcId="{D2A628F9-DB35-4B85-BE7D-1392F9F0A844}" destId="{38C2E323-31EF-436B-8277-7ADBF60B627E}" srcOrd="1" destOrd="0" presId="urn:microsoft.com/office/officeart/2008/layout/HorizontalMultiLevelHierarchy"/>
    <dgm:cxn modelId="{02CCA845-94E4-41CA-B98E-1A79F9C766BE}" srcId="{3D0D5BCD-31B1-4B9E-A8E8-9BA75BC41A6E}" destId="{E9B80C91-2BB8-4784-AB95-DB55BBE563D3}" srcOrd="0" destOrd="0" parTransId="{3271F86F-F080-48D3-B1AD-4F021AC1CDDB}" sibTransId="{1151860D-998A-4F2F-A8DC-A1EF876C59A5}"/>
    <dgm:cxn modelId="{2EF8F968-376A-44B4-A264-7AD40615ABA3}" type="presOf" srcId="{B7CBF854-24EE-4B60-BE1C-2403A898C1C8}" destId="{B36BC04E-4DBE-4DBA-AF0A-210CE52D7B84}" srcOrd="0" destOrd="0" presId="urn:microsoft.com/office/officeart/2008/layout/HorizontalMultiLevelHierarchy"/>
    <dgm:cxn modelId="{37D0A34B-27CE-4494-B536-EF986A69AB92}" type="presOf" srcId="{9DA11F9A-35E9-408E-9261-AAC133E86F1F}" destId="{2BE959D6-E616-4896-8616-3D1FD4A9DCC4}" srcOrd="1" destOrd="0" presId="urn:microsoft.com/office/officeart/2008/layout/HorizontalMultiLevelHierarchy"/>
    <dgm:cxn modelId="{FC4A4F4C-CCB0-4F71-93B7-880E24D34D67}" type="presOf" srcId="{14715736-2E3D-420C-9B70-8B51E3B370F5}" destId="{4F9A439F-0399-4B8A-8481-D74C0B8AAB59}" srcOrd="0" destOrd="0" presId="urn:microsoft.com/office/officeart/2008/layout/HorizontalMultiLevelHierarchy"/>
    <dgm:cxn modelId="{A7D4F04C-7B71-43E0-88B9-9CDF71168BAE}" type="presOf" srcId="{D8F27104-350E-4D86-92A0-006364633F65}" destId="{98B55F4D-96E2-4A68-B7F3-5B1A4541AC23}" srcOrd="0" destOrd="0" presId="urn:microsoft.com/office/officeart/2008/layout/HorizontalMultiLevelHierarchy"/>
    <dgm:cxn modelId="{45E77770-7B2F-4811-9EB7-C785ABF04523}" type="presOf" srcId="{4B359BC2-A421-40C9-9AE1-398918F48FEB}" destId="{ADA5C2DB-E08C-4BCB-A0B6-EDEC4A9D2EF5}" srcOrd="0" destOrd="0" presId="urn:microsoft.com/office/officeart/2008/layout/HorizontalMultiLevelHierarchy"/>
    <dgm:cxn modelId="{DF293C51-278F-4104-AF93-BC6F3839A878}" type="presOf" srcId="{FE24CD9D-7ED4-4D88-ABE7-9CA0C4517A22}" destId="{44B9E155-A05E-4787-81FE-F3484E8D25F2}" srcOrd="0" destOrd="0" presId="urn:microsoft.com/office/officeart/2008/layout/HorizontalMultiLevelHierarchy"/>
    <dgm:cxn modelId="{D85CA273-CF4E-4EAE-AF4A-2E7E39007A04}" type="presOf" srcId="{20BD235F-57FD-4663-9660-D41F1A7B6EE8}" destId="{5B8597E5-C090-4198-8D02-6470A50F53FB}" srcOrd="1" destOrd="0" presId="urn:microsoft.com/office/officeart/2008/layout/HorizontalMultiLevelHierarchy"/>
    <dgm:cxn modelId="{A5D58154-ACFB-4188-9DCD-AFABB09B61E5}" type="presOf" srcId="{D2A628F9-DB35-4B85-BE7D-1392F9F0A844}" destId="{9CF8743F-537C-4B80-92E3-990C8D4DAE6A}" srcOrd="0" destOrd="0" presId="urn:microsoft.com/office/officeart/2008/layout/HorizontalMultiLevelHierarchy"/>
    <dgm:cxn modelId="{88391476-6077-4E5C-B632-3071D8379C45}" type="presOf" srcId="{23E54F2E-7C4C-4E07-8E8F-0B6AAE38D570}" destId="{B6CB9BF6-9B63-481E-BB8F-54103F15599B}" srcOrd="0" destOrd="0" presId="urn:microsoft.com/office/officeart/2008/layout/HorizontalMultiLevelHierarchy"/>
    <dgm:cxn modelId="{69D34257-85A9-4E22-9CB2-56C9CE476470}" type="presOf" srcId="{FFBB97DF-E9A0-4864-8439-9F64B19F267C}" destId="{65BFDA83-FDE0-48C8-BB8E-9251C1017A03}" srcOrd="1" destOrd="0" presId="urn:microsoft.com/office/officeart/2008/layout/HorizontalMultiLevelHierarchy"/>
    <dgm:cxn modelId="{7947B458-7573-405B-918B-C51CE47A496C}" type="presOf" srcId="{5D2E477A-D624-4692-BB94-1E2F55D7DBA8}" destId="{83B34336-0FE9-46B2-9434-34CB62B94CEF}" srcOrd="0" destOrd="0" presId="urn:microsoft.com/office/officeart/2008/layout/HorizontalMultiLevelHierarchy"/>
    <dgm:cxn modelId="{4E443B59-9558-4053-8AB9-E8AD3C9640DC}" srcId="{297FDD9C-4BC9-4C13-A083-E575F4384E85}" destId="{54B7D2EB-7C09-4BF3-A7EB-210FE739E05C}" srcOrd="1" destOrd="0" parTransId="{FFBB97DF-E9A0-4864-8439-9F64B19F267C}" sibTransId="{20E64E6A-1FCD-4CF8-911E-02559D4BB943}"/>
    <dgm:cxn modelId="{E4F3777A-A81E-4184-A99E-A218702A5A32}" type="presOf" srcId="{601DCAC3-B738-4FAD-8A9A-98C36D255FEB}" destId="{3AE9C606-2A72-4778-9E7E-5F7151AEFCDB}" srcOrd="0" destOrd="0" presId="urn:microsoft.com/office/officeart/2008/layout/HorizontalMultiLevelHierarchy"/>
    <dgm:cxn modelId="{21821D7B-D218-44C4-8FE4-EDC1BC882902}" type="presOf" srcId="{297FDD9C-4BC9-4C13-A083-E575F4384E85}" destId="{71E030A8-8EF6-4D1E-A9AD-D3B93198FBC5}" srcOrd="0" destOrd="0" presId="urn:microsoft.com/office/officeart/2008/layout/HorizontalMultiLevelHierarchy"/>
    <dgm:cxn modelId="{A9CFF07F-F0F4-438F-AE60-900F22F7BF5B}" type="presOf" srcId="{B9DA626D-4459-4E1C-A6C5-14FC45C192E3}" destId="{F7D48460-F34D-4EA6-92AA-C3BA0C5A41F1}" srcOrd="0" destOrd="0" presId="urn:microsoft.com/office/officeart/2008/layout/HorizontalMultiLevelHierarchy"/>
    <dgm:cxn modelId="{F6320780-9A09-4CD6-A4BA-348CAEE5F798}" type="presOf" srcId="{49E8FB15-F4D0-4AA5-8BCB-9BB57B9BA59E}" destId="{3A21B00A-58A2-4868-ADB2-BFD0D43BE224}" srcOrd="0" destOrd="0" presId="urn:microsoft.com/office/officeart/2008/layout/HorizontalMultiLevelHierarchy"/>
    <dgm:cxn modelId="{C3CE9C84-A836-49AF-9416-C025624FBACB}" type="presOf" srcId="{9EC5A37C-B74C-494C-8570-D8B0DE43A74A}" destId="{5C99A937-F611-4559-AB00-99E5775C3CAD}" srcOrd="0" destOrd="0" presId="urn:microsoft.com/office/officeart/2008/layout/HorizontalMultiLevelHierarchy"/>
    <dgm:cxn modelId="{EC87BD86-EDD0-44A0-B78D-5B10237BA928}" srcId="{65B98083-44ED-4768-A871-2AE547FBB8C8}" destId="{5DAAFF0A-DB3A-4772-B148-94B94F91861E}" srcOrd="2" destOrd="0" parTransId="{4172EB9C-6F1A-42F3-859B-C266903A2C8B}" sibTransId="{F374BAA9-12D6-4ED1-90D7-568370239BE4}"/>
    <dgm:cxn modelId="{ACAD738A-9482-4094-AE9E-37143C19C01B}" type="presOf" srcId="{FD3FCC47-5785-42B3-B888-39ACEC66DADF}" destId="{3F826943-B256-4D22-8A2A-6385D79F5977}" srcOrd="0" destOrd="0" presId="urn:microsoft.com/office/officeart/2008/layout/HorizontalMultiLevelHierarchy"/>
    <dgm:cxn modelId="{299C9C8A-4449-4920-AE94-004598CD46E4}" type="presOf" srcId="{3D0D5BCD-31B1-4B9E-A8E8-9BA75BC41A6E}" destId="{6AB1A707-808B-4B86-82DB-A40917E38522}" srcOrd="0" destOrd="0" presId="urn:microsoft.com/office/officeart/2008/layout/HorizontalMultiLevelHierarchy"/>
    <dgm:cxn modelId="{55C0C08A-6C73-48AC-A89A-EDE5C9C40B0C}" type="presOf" srcId="{4E7A5B7E-168E-40AC-B0D6-DA30029B8A15}" destId="{A450AE9C-C42F-4548-9820-FD349DE45CC4}" srcOrd="0" destOrd="0" presId="urn:microsoft.com/office/officeart/2008/layout/HorizontalMultiLevelHierarchy"/>
    <dgm:cxn modelId="{359CC38B-C881-4AEE-8602-E6332695FE5A}" type="presOf" srcId="{54B7D2EB-7C09-4BF3-A7EB-210FE739E05C}" destId="{60FC6C1B-5FDB-4268-9094-C240D7700BFA}" srcOrd="0" destOrd="0" presId="urn:microsoft.com/office/officeart/2008/layout/HorizontalMultiLevelHierarchy"/>
    <dgm:cxn modelId="{BE8C958D-E544-4F06-95AC-4C0DEAC7A940}" type="presOf" srcId="{FFBB97DF-E9A0-4864-8439-9F64B19F267C}" destId="{E9834B19-968C-453E-BBCB-1749D303F071}" srcOrd="0" destOrd="0" presId="urn:microsoft.com/office/officeart/2008/layout/HorizontalMultiLevelHierarchy"/>
    <dgm:cxn modelId="{D70CCB8D-896A-4E3F-805D-5850B35BC75E}" type="presOf" srcId="{9DA11F9A-35E9-408E-9261-AAC133E86F1F}" destId="{5F818DA9-ECC8-484D-8B6D-C02968A5797E}" srcOrd="0" destOrd="0" presId="urn:microsoft.com/office/officeart/2008/layout/HorizontalMultiLevelHierarchy"/>
    <dgm:cxn modelId="{C1191B91-1CCC-45E3-BD5C-65BD779A52FB}" type="presOf" srcId="{7C486B3A-B0DD-497F-9AF5-DC0E1366A6F1}" destId="{3DDD2513-D80C-409D-84E9-81B46F1F1F2F}" srcOrd="0" destOrd="0" presId="urn:microsoft.com/office/officeart/2008/layout/HorizontalMultiLevelHierarchy"/>
    <dgm:cxn modelId="{98C18293-5775-422F-8BFE-EBE82569B354}" type="presOf" srcId="{768FC3E6-0C7B-4D87-9F25-496368083F3C}" destId="{A1D777DF-54C0-404D-867B-4C3347C46430}" srcOrd="0" destOrd="0" presId="urn:microsoft.com/office/officeart/2008/layout/HorizontalMultiLevelHierarchy"/>
    <dgm:cxn modelId="{8B7B3B96-23A5-4BC6-BECA-48A8B48E3653}" srcId="{E9B80C91-2BB8-4784-AB95-DB55BBE563D3}" destId="{297FDD9C-4BC9-4C13-A083-E575F4384E85}" srcOrd="7" destOrd="0" parTransId="{28C9A32F-9836-4256-A1F2-7786F92EA46E}" sibTransId="{EE173069-C5B2-4C74-ADAC-C86CF91FF3D8}"/>
    <dgm:cxn modelId="{288BF497-0D0D-4FE8-B5FE-AF74C4814A5F}" type="presOf" srcId="{2B05878F-2F7D-4BB7-8BAC-F3D38A01E2FD}" destId="{CC28E59A-98F4-4A2C-A66C-D15E95480102}" srcOrd="1" destOrd="0" presId="urn:microsoft.com/office/officeart/2008/layout/HorizontalMultiLevelHierarchy"/>
    <dgm:cxn modelId="{835D3C9F-8453-4978-B505-A772D8E17392}" type="presOf" srcId="{75A7C975-419E-4007-9A27-82B8BF8F8429}" destId="{2F713B65-3D63-4C63-B9A1-B10AC7AE343C}" srcOrd="0" destOrd="0" presId="urn:microsoft.com/office/officeart/2008/layout/HorizontalMultiLevelHierarchy"/>
    <dgm:cxn modelId="{95F4B69F-1AFD-4852-B095-30F51E650C56}" type="presOf" srcId="{1696F60D-5B1A-4153-A4AE-6B56581AE4DD}" destId="{B3D0FBC6-1613-44B9-A910-3EBA9A2E4C8E}" srcOrd="1" destOrd="0" presId="urn:microsoft.com/office/officeart/2008/layout/HorizontalMultiLevelHierarchy"/>
    <dgm:cxn modelId="{A77041A3-1CD6-416F-959B-2DA4612B3526}" type="presOf" srcId="{E3FB2623-4E76-4E97-B78D-3E73DA293417}" destId="{2A66DA43-6679-49A2-B06F-ADD6331B9542}" srcOrd="1" destOrd="0" presId="urn:microsoft.com/office/officeart/2008/layout/HorizontalMultiLevelHierarchy"/>
    <dgm:cxn modelId="{D4195EA6-B735-4254-9922-4320D246A44F}" srcId="{E9B80C91-2BB8-4784-AB95-DB55BBE563D3}" destId="{D8F27104-350E-4D86-92A0-006364633F65}" srcOrd="1" destOrd="0" parTransId="{D2A628F9-DB35-4B85-BE7D-1392F9F0A844}" sibTransId="{DB6F38BB-D466-4333-A9A6-A6029ACBFDAC}"/>
    <dgm:cxn modelId="{546CAEA9-72C0-4FC5-B710-000DBE887AAA}" type="presOf" srcId="{564294A7-C2C6-4B99-9CD6-3F057AFA5871}" destId="{27A8BB2B-63DE-4A71-9947-F81620D1C815}" srcOrd="0" destOrd="0" presId="urn:microsoft.com/office/officeart/2008/layout/HorizontalMultiLevelHierarchy"/>
    <dgm:cxn modelId="{A28E1AAA-E1CA-454C-89A4-2479C19531C9}" type="presOf" srcId="{B7CBF854-24EE-4B60-BE1C-2403A898C1C8}" destId="{698AB415-BB91-4F56-A81B-8C0BC1319965}" srcOrd="1" destOrd="0" presId="urn:microsoft.com/office/officeart/2008/layout/HorizontalMultiLevelHierarchy"/>
    <dgm:cxn modelId="{577477AC-99DA-4F8A-8247-947C60E95E50}" srcId="{D8F27104-350E-4D86-92A0-006364633F65}" destId="{39B4AE9F-6CA6-46A8-92D5-21ABA8FF90FE}" srcOrd="0" destOrd="0" parTransId="{75A7C975-419E-4007-9A27-82B8BF8F8429}" sibTransId="{382E6232-EAD3-4027-9DEE-A871F125DDF7}"/>
    <dgm:cxn modelId="{1EE3DEB0-54F3-4FAD-9407-96D1E28BDB70}" type="presOf" srcId="{F5421373-97F8-454D-9BA8-5D79EFD2FBB3}" destId="{BBCF6545-17A4-4D1C-BF5D-BEB9171A3059}" srcOrd="0" destOrd="0" presId="urn:microsoft.com/office/officeart/2008/layout/HorizontalMultiLevelHierarchy"/>
    <dgm:cxn modelId="{234D98B4-9B70-4164-8EF7-3A0F25821CD6}" type="presOf" srcId="{64976416-6454-4F19-883B-99F9E0B9FAE5}" destId="{09D09728-FC61-4B52-B221-6A9E217E7BE1}" srcOrd="0" destOrd="0" presId="urn:microsoft.com/office/officeart/2008/layout/HorizontalMultiLevelHierarchy"/>
    <dgm:cxn modelId="{C5B08FB5-C091-408E-B0CF-DEBCD4EB2177}" srcId="{67B6CF37-C0C8-4E94-9A33-0E3014830FE5}" destId="{C4B99A94-8F1B-4140-AED9-D2E77624E470}" srcOrd="0" destOrd="0" parTransId="{1696F60D-5B1A-4153-A4AE-6B56581AE4DD}" sibTransId="{05A73B03-0607-4992-BE7A-29852F9C80A5}"/>
    <dgm:cxn modelId="{A6C557BB-AF6F-4914-8C0E-F25F3B4E84D3}" type="presOf" srcId="{4B628922-D94C-40C5-B446-0CE448A42A98}" destId="{97B2F118-E2DD-432D-9AE3-197CAA9A4460}" srcOrd="0" destOrd="0" presId="urn:microsoft.com/office/officeart/2008/layout/HorizontalMultiLevelHierarchy"/>
    <dgm:cxn modelId="{FF5A18C2-780E-4204-861A-05EACF5521B5}" srcId="{768FC3E6-0C7B-4D87-9F25-496368083F3C}" destId="{601DCAC3-B738-4FAD-8A9A-98C36D255FEB}" srcOrd="3" destOrd="0" parTransId="{FD3FCC47-5785-42B3-B888-39ACEC66DADF}" sibTransId="{4E0F6C9E-AE71-436C-9939-79C9AAC561C6}"/>
    <dgm:cxn modelId="{57155FC2-5200-48E5-9117-E04922BF4D3A}" type="presOf" srcId="{39B4AE9F-6CA6-46A8-92D5-21ABA8FF90FE}" destId="{31A775ED-2B14-4FC4-A985-B776D396EBF5}" srcOrd="0" destOrd="0" presId="urn:microsoft.com/office/officeart/2008/layout/HorizontalMultiLevelHierarchy"/>
    <dgm:cxn modelId="{E9F936C4-C19E-42E3-B8DE-5E8D860066F5}" srcId="{297FDD9C-4BC9-4C13-A083-E575F4384E85}" destId="{8BB2AA55-22D0-411F-8419-231ED0879778}" srcOrd="0" destOrd="0" parTransId="{A6AB4A29-CB3C-4B07-93F7-5250F71201A6}" sibTransId="{5A0F23D7-F7D5-42F7-96B0-64B228EACC77}"/>
    <dgm:cxn modelId="{D9D2DDC4-03C8-45A3-9E5E-5AD75B07E538}" srcId="{E9B80C91-2BB8-4784-AB95-DB55BBE563D3}" destId="{0B3C9E91-4532-4DF7-A0AC-7139515861E6}" srcOrd="4" destOrd="0" parTransId="{9DA11F9A-35E9-408E-9261-AAC133E86F1F}" sibTransId="{D75F9EDD-6435-469C-82AA-BFFA9D2F2575}"/>
    <dgm:cxn modelId="{7ABB30C8-2F4F-4CA0-8FCC-E5ED76E5F962}" srcId="{D8F27104-350E-4D86-92A0-006364633F65}" destId="{7C486B3A-B0DD-497F-9AF5-DC0E1366A6F1}" srcOrd="1" destOrd="0" parTransId="{FE24CD9D-7ED4-4D88-ABE7-9CA0C4517A22}" sibTransId="{3A7F46B5-E4B0-477A-B1D1-FF88EAA39AFF}"/>
    <dgm:cxn modelId="{577CAAC8-077D-4E34-84C4-A704DFB6A0D2}" type="presOf" srcId="{E69804ED-441C-4E5F-BE05-734F2271AC19}" destId="{A5421766-B53C-4864-99AD-FF29C480C2F6}" srcOrd="0" destOrd="0" presId="urn:microsoft.com/office/officeart/2008/layout/HorizontalMultiLevelHierarchy"/>
    <dgm:cxn modelId="{B35EB0CB-DD2B-4904-9416-7FE45BD873CB}" type="presOf" srcId="{20BD235F-57FD-4663-9660-D41F1A7B6EE8}" destId="{D17FDC71-9AB6-4644-9DC2-03A0D39BF9F0}" srcOrd="0" destOrd="0" presId="urn:microsoft.com/office/officeart/2008/layout/HorizontalMultiLevelHierarchy"/>
    <dgm:cxn modelId="{1AA6B4CD-3B28-4FE9-A641-80B2F6C153C0}" srcId="{E9B80C91-2BB8-4784-AB95-DB55BBE563D3}" destId="{2923D895-7B57-4F48-B155-5D0D49C4094F}" srcOrd="5" destOrd="0" parTransId="{7E7C82F0-6D25-4F3F-9D00-E9E08D909925}" sibTransId="{D416C839-F289-4310-81BB-D2AA841D30AF}"/>
    <dgm:cxn modelId="{2F069FCE-B910-4CB0-842A-93EAF6111403}" srcId="{E9B80C91-2BB8-4784-AB95-DB55BBE563D3}" destId="{65B98083-44ED-4768-A871-2AE547FBB8C8}" srcOrd="0" destOrd="0" parTransId="{9EC5A37C-B74C-494C-8570-D8B0DE43A74A}" sibTransId="{C74E81B3-4663-42E3-8E7F-5383A685CBBD}"/>
    <dgm:cxn modelId="{E442FCD5-6FB0-42AC-A0AE-165D5D8F9151}" type="presOf" srcId="{64976416-6454-4F19-883B-99F9E0B9FAE5}" destId="{44E3A234-BFAE-4F12-86F7-2337073C59D6}" srcOrd="1" destOrd="0" presId="urn:microsoft.com/office/officeart/2008/layout/HorizontalMultiLevelHierarchy"/>
    <dgm:cxn modelId="{998E91D7-5E10-4922-BEF1-FB4EB8015841}" type="presOf" srcId="{3F0456CA-59D8-4C56-90B9-61798994BCC2}" destId="{B033958E-0692-40F9-9952-A11A3C7CFCDF}" srcOrd="0" destOrd="0" presId="urn:microsoft.com/office/officeart/2008/layout/HorizontalMultiLevelHierarchy"/>
    <dgm:cxn modelId="{88ABBAD7-2929-4301-B1F4-0CE7CBB4BD24}" type="presOf" srcId="{AA0FC0E3-A247-4CAC-9DD1-2031E98E418C}" destId="{93370123-3032-4266-BA0F-7133FFF4FDA8}" srcOrd="1" destOrd="0" presId="urn:microsoft.com/office/officeart/2008/layout/HorizontalMultiLevelHierarchy"/>
    <dgm:cxn modelId="{666470D8-B469-41BB-89E0-AC0412E5A0B9}" type="presOf" srcId="{D8BC72B3-3FB1-4FAA-81A3-FC7C68F7D3EB}" destId="{CB17C82C-146A-40BE-A7E4-CDCDB4A52A1A}" srcOrd="1" destOrd="0" presId="urn:microsoft.com/office/officeart/2008/layout/HorizontalMultiLevelHierarchy"/>
    <dgm:cxn modelId="{AE3C40DF-78A1-4240-A9D5-7F7964E4B989}" type="presOf" srcId="{E3FB2623-4E76-4E97-B78D-3E73DA293417}" destId="{C47D28E1-7FAC-41FE-A841-FE8F1810FCF8}" srcOrd="0" destOrd="0" presId="urn:microsoft.com/office/officeart/2008/layout/HorizontalMultiLevelHierarchy"/>
    <dgm:cxn modelId="{78491EE1-A260-43F2-9734-C8E80967E002}" type="presOf" srcId="{AA0FC0E3-A247-4CAC-9DD1-2031E98E418C}" destId="{B4D3D253-05E0-4A43-9340-14F7934D84DE}" srcOrd="0" destOrd="0" presId="urn:microsoft.com/office/officeart/2008/layout/HorizontalMultiLevelHierarchy"/>
    <dgm:cxn modelId="{D8CCFCEA-BD0B-4EC4-B877-A7E4B3668235}" type="presOf" srcId="{D8BC72B3-3FB1-4FAA-81A3-FC7C68F7D3EB}" destId="{A8EE13B2-31DA-4A10-B812-61D197196412}" srcOrd="0" destOrd="0" presId="urn:microsoft.com/office/officeart/2008/layout/HorizontalMultiLevelHierarchy"/>
    <dgm:cxn modelId="{95802AEE-552E-4DBE-8CD1-91D8F1876299}" srcId="{E9B80C91-2BB8-4784-AB95-DB55BBE563D3}" destId="{67B6CF37-C0C8-4E94-9A33-0E3014830FE5}" srcOrd="2" destOrd="0" parTransId="{B9DA626D-4459-4E1C-A6C5-14FC45C192E3}" sibTransId="{AD267A4B-533E-4BA9-91F8-482C92959B27}"/>
    <dgm:cxn modelId="{37F6FFF1-A572-4480-8C74-4C17EA43BAC2}" type="presOf" srcId="{A6AB4A29-CB3C-4B07-93F7-5250F71201A6}" destId="{D28172F2-601B-40FE-9686-027D6992443F}" srcOrd="0" destOrd="0" presId="urn:microsoft.com/office/officeart/2008/layout/HorizontalMultiLevelHierarchy"/>
    <dgm:cxn modelId="{42B1B5F4-B633-4EB8-956E-617410663231}" type="presOf" srcId="{564294A7-C2C6-4B99-9CD6-3F057AFA5871}" destId="{B2AF8F49-CC4A-48D6-B948-4F327401E27B}" srcOrd="1" destOrd="0" presId="urn:microsoft.com/office/officeart/2008/layout/HorizontalMultiLevelHierarchy"/>
    <dgm:cxn modelId="{7C7CF4F5-EBF9-45D5-85F5-6108F2D97DFE}" type="presOf" srcId="{1696F60D-5B1A-4153-A4AE-6B56581AE4DD}" destId="{0B952D69-01E4-41BE-AD38-C96C0214D76D}" srcOrd="0" destOrd="0" presId="urn:microsoft.com/office/officeart/2008/layout/HorizontalMultiLevelHierarchy"/>
    <dgm:cxn modelId="{61FDD5F8-A396-4C71-89C8-ACBC91291520}" type="presOf" srcId="{9EC5A37C-B74C-494C-8570-D8B0DE43A74A}" destId="{1B687AF4-335C-415C-981A-D6D27E1EE989}" srcOrd="1" destOrd="0" presId="urn:microsoft.com/office/officeart/2008/layout/HorizontalMultiLevelHierarchy"/>
    <dgm:cxn modelId="{CEC414F9-024A-4214-8DB1-7C049375F38D}" type="presOf" srcId="{4172EB9C-6F1A-42F3-859B-C266903A2C8B}" destId="{928C2712-B7E7-4483-BC2C-93B8A019E6CB}" srcOrd="1" destOrd="0" presId="urn:microsoft.com/office/officeart/2008/layout/HorizontalMultiLevelHierarchy"/>
    <dgm:cxn modelId="{5290BEB4-CCAC-4078-96DB-2BFA7329CB74}" type="presParOf" srcId="{6AB1A707-808B-4B86-82DB-A40917E38522}" destId="{300552E8-45A1-4AEF-8AC2-8B8842826B7A}" srcOrd="0" destOrd="0" presId="urn:microsoft.com/office/officeart/2008/layout/HorizontalMultiLevelHierarchy"/>
    <dgm:cxn modelId="{C23C8105-72D2-41DC-B213-3BA1E79BA9EC}" type="presParOf" srcId="{300552E8-45A1-4AEF-8AC2-8B8842826B7A}" destId="{B7A328E6-EC8C-41F4-9626-8B1D7B73DA5A}" srcOrd="0" destOrd="0" presId="urn:microsoft.com/office/officeart/2008/layout/HorizontalMultiLevelHierarchy"/>
    <dgm:cxn modelId="{463F1A5A-3EC5-423F-997C-BA4112C2E587}" type="presParOf" srcId="{300552E8-45A1-4AEF-8AC2-8B8842826B7A}" destId="{CB930848-AB60-4A7D-9482-F3064C21BCEC}" srcOrd="1" destOrd="0" presId="urn:microsoft.com/office/officeart/2008/layout/HorizontalMultiLevelHierarchy"/>
    <dgm:cxn modelId="{7FDE3217-7DDF-46F0-A17A-805A50EEF433}" type="presParOf" srcId="{CB930848-AB60-4A7D-9482-F3064C21BCEC}" destId="{5C99A937-F611-4559-AB00-99E5775C3CAD}" srcOrd="0" destOrd="0" presId="urn:microsoft.com/office/officeart/2008/layout/HorizontalMultiLevelHierarchy"/>
    <dgm:cxn modelId="{1C98FA61-497E-4B90-8183-5DCAC6ADD37C}" type="presParOf" srcId="{5C99A937-F611-4559-AB00-99E5775C3CAD}" destId="{1B687AF4-335C-415C-981A-D6D27E1EE989}" srcOrd="0" destOrd="0" presId="urn:microsoft.com/office/officeart/2008/layout/HorizontalMultiLevelHierarchy"/>
    <dgm:cxn modelId="{9E96BA1B-AA96-4334-9C37-0513AD10AC37}" type="presParOf" srcId="{CB930848-AB60-4A7D-9482-F3064C21BCEC}" destId="{3EC5DCE7-6E58-4238-BFFB-5FCF0992C78A}" srcOrd="1" destOrd="0" presId="urn:microsoft.com/office/officeart/2008/layout/HorizontalMultiLevelHierarchy"/>
    <dgm:cxn modelId="{7D56F3A0-AB50-4CF7-AC61-6DC7F5B921C0}" type="presParOf" srcId="{3EC5DCE7-6E58-4238-BFFB-5FCF0992C78A}" destId="{5D9CC724-B8E5-40A7-BE76-DE9AFA7A1D03}" srcOrd="0" destOrd="0" presId="urn:microsoft.com/office/officeart/2008/layout/HorizontalMultiLevelHierarchy"/>
    <dgm:cxn modelId="{43CB839F-BFCE-4B09-A00B-6451CBF0A737}" type="presParOf" srcId="{3EC5DCE7-6E58-4238-BFFB-5FCF0992C78A}" destId="{8FE77580-DCBF-4B5E-BF1B-465658E593D7}" srcOrd="1" destOrd="0" presId="urn:microsoft.com/office/officeart/2008/layout/HorizontalMultiLevelHierarchy"/>
    <dgm:cxn modelId="{E8BD435C-C88C-4C36-91B4-43E70A74E5E3}" type="presParOf" srcId="{8FE77580-DCBF-4B5E-BF1B-465658E593D7}" destId="{4479FFC1-36D1-4282-8466-9C767C02B998}" srcOrd="0" destOrd="0" presId="urn:microsoft.com/office/officeart/2008/layout/HorizontalMultiLevelHierarchy"/>
    <dgm:cxn modelId="{BC421ED2-4017-4209-84E4-A69EB1E32683}" type="presParOf" srcId="{4479FFC1-36D1-4282-8466-9C767C02B998}" destId="{CC28E59A-98F4-4A2C-A66C-D15E95480102}" srcOrd="0" destOrd="0" presId="urn:microsoft.com/office/officeart/2008/layout/HorizontalMultiLevelHierarchy"/>
    <dgm:cxn modelId="{A9275F64-3C3F-458E-8CBE-F07F79D83C11}" type="presParOf" srcId="{8FE77580-DCBF-4B5E-BF1B-465658E593D7}" destId="{B6F8E913-A189-4EBA-A9EE-427F6FF6AA17}" srcOrd="1" destOrd="0" presId="urn:microsoft.com/office/officeart/2008/layout/HorizontalMultiLevelHierarchy"/>
    <dgm:cxn modelId="{E9FAE765-F5CD-4B94-ADC6-F53024F733DB}" type="presParOf" srcId="{B6F8E913-A189-4EBA-A9EE-427F6FF6AA17}" destId="{97F80F3F-14D9-4C26-B4E7-128EB43A695A}" srcOrd="0" destOrd="0" presId="urn:microsoft.com/office/officeart/2008/layout/HorizontalMultiLevelHierarchy"/>
    <dgm:cxn modelId="{4B8BD28B-BAD5-451D-B092-BFEF02ED2A11}" type="presParOf" srcId="{B6F8E913-A189-4EBA-A9EE-427F6FF6AA17}" destId="{F4594074-F329-40B3-89A7-D79C6099141D}" srcOrd="1" destOrd="0" presId="urn:microsoft.com/office/officeart/2008/layout/HorizontalMultiLevelHierarchy"/>
    <dgm:cxn modelId="{63623B9F-7C66-4EC0-AF55-22B2E8B8D72B}" type="presParOf" srcId="{8FE77580-DCBF-4B5E-BF1B-465658E593D7}" destId="{C47D28E1-7FAC-41FE-A841-FE8F1810FCF8}" srcOrd="2" destOrd="0" presId="urn:microsoft.com/office/officeart/2008/layout/HorizontalMultiLevelHierarchy"/>
    <dgm:cxn modelId="{526B2762-FE6F-40F7-8095-9E044E806797}" type="presParOf" srcId="{C47D28E1-7FAC-41FE-A841-FE8F1810FCF8}" destId="{2A66DA43-6679-49A2-B06F-ADD6331B9542}" srcOrd="0" destOrd="0" presId="urn:microsoft.com/office/officeart/2008/layout/HorizontalMultiLevelHierarchy"/>
    <dgm:cxn modelId="{2F4288F1-3F0C-4DBA-962A-30D0FADBB609}" type="presParOf" srcId="{8FE77580-DCBF-4B5E-BF1B-465658E593D7}" destId="{7CC0ABCF-9387-4B5B-BE0E-2752CA97280A}" srcOrd="3" destOrd="0" presId="urn:microsoft.com/office/officeart/2008/layout/HorizontalMultiLevelHierarchy"/>
    <dgm:cxn modelId="{2C09E006-EBDB-44DE-B0D3-DBEDFA9600F5}" type="presParOf" srcId="{7CC0ABCF-9387-4B5B-BE0E-2752CA97280A}" destId="{A450AE9C-C42F-4548-9820-FD349DE45CC4}" srcOrd="0" destOrd="0" presId="urn:microsoft.com/office/officeart/2008/layout/HorizontalMultiLevelHierarchy"/>
    <dgm:cxn modelId="{4A26CDF1-19E8-4207-9B2C-A3A36E0A9E9F}" type="presParOf" srcId="{7CC0ABCF-9387-4B5B-BE0E-2752CA97280A}" destId="{5E3E734F-B21D-443B-AD2C-98E496041525}" srcOrd="1" destOrd="0" presId="urn:microsoft.com/office/officeart/2008/layout/HorizontalMultiLevelHierarchy"/>
    <dgm:cxn modelId="{1F0D6767-FD13-467F-9B92-FA297017E3BE}" type="presParOf" srcId="{8FE77580-DCBF-4B5E-BF1B-465658E593D7}" destId="{CD3FE733-6267-47A5-8BD6-0C3D55B259F3}" srcOrd="4" destOrd="0" presId="urn:microsoft.com/office/officeart/2008/layout/HorizontalMultiLevelHierarchy"/>
    <dgm:cxn modelId="{DEF93835-FD9E-4F37-9B0C-1FEBFAA40F1C}" type="presParOf" srcId="{CD3FE733-6267-47A5-8BD6-0C3D55B259F3}" destId="{928C2712-B7E7-4483-BC2C-93B8A019E6CB}" srcOrd="0" destOrd="0" presId="urn:microsoft.com/office/officeart/2008/layout/HorizontalMultiLevelHierarchy"/>
    <dgm:cxn modelId="{9C88A991-7479-4A6B-A148-7D996AB33C3D}" type="presParOf" srcId="{8FE77580-DCBF-4B5E-BF1B-465658E593D7}" destId="{407EE402-2070-4708-A0EF-C450053401E4}" srcOrd="5" destOrd="0" presId="urn:microsoft.com/office/officeart/2008/layout/HorizontalMultiLevelHierarchy"/>
    <dgm:cxn modelId="{285F788E-1128-40AC-8848-97831410E2FB}" type="presParOf" srcId="{407EE402-2070-4708-A0EF-C450053401E4}" destId="{655D2399-04AA-4044-9933-1A303032FA9E}" srcOrd="0" destOrd="0" presId="urn:microsoft.com/office/officeart/2008/layout/HorizontalMultiLevelHierarchy"/>
    <dgm:cxn modelId="{022D9FD4-D550-4937-BA8A-5D2D4A6CA31C}" type="presParOf" srcId="{407EE402-2070-4708-A0EF-C450053401E4}" destId="{235CD158-E529-4960-9B20-124AF852D36A}" srcOrd="1" destOrd="0" presId="urn:microsoft.com/office/officeart/2008/layout/HorizontalMultiLevelHierarchy"/>
    <dgm:cxn modelId="{78154ACF-A504-43BE-808B-0FE4988833A8}" type="presParOf" srcId="{8FE77580-DCBF-4B5E-BF1B-465658E593D7}" destId="{B4D3D253-05E0-4A43-9340-14F7934D84DE}" srcOrd="6" destOrd="0" presId="urn:microsoft.com/office/officeart/2008/layout/HorizontalMultiLevelHierarchy"/>
    <dgm:cxn modelId="{47537E09-9737-4409-8804-898A0CABD49E}" type="presParOf" srcId="{B4D3D253-05E0-4A43-9340-14F7934D84DE}" destId="{93370123-3032-4266-BA0F-7133FFF4FDA8}" srcOrd="0" destOrd="0" presId="urn:microsoft.com/office/officeart/2008/layout/HorizontalMultiLevelHierarchy"/>
    <dgm:cxn modelId="{AAB27C5B-C93C-458B-852B-C1D9BCDD5ADC}" type="presParOf" srcId="{8FE77580-DCBF-4B5E-BF1B-465658E593D7}" destId="{B5AADBC1-7111-4AB6-A5C2-FCE2D5D31F0A}" srcOrd="7" destOrd="0" presId="urn:microsoft.com/office/officeart/2008/layout/HorizontalMultiLevelHierarchy"/>
    <dgm:cxn modelId="{F7C04979-B5B3-4BD1-8E0B-DB64E96ABE8C}" type="presParOf" srcId="{B5AADBC1-7111-4AB6-A5C2-FCE2D5D31F0A}" destId="{B033958E-0692-40F9-9952-A11A3C7CFCDF}" srcOrd="0" destOrd="0" presId="urn:microsoft.com/office/officeart/2008/layout/HorizontalMultiLevelHierarchy"/>
    <dgm:cxn modelId="{29FC6781-5543-4BC6-B830-FDC01012D69A}" type="presParOf" srcId="{B5AADBC1-7111-4AB6-A5C2-FCE2D5D31F0A}" destId="{66D3DBE0-BA7D-4D27-B51E-67D5595A7A74}" srcOrd="1" destOrd="0" presId="urn:microsoft.com/office/officeart/2008/layout/HorizontalMultiLevelHierarchy"/>
    <dgm:cxn modelId="{C2A87D49-28E5-4939-83A3-7F52F96D8B38}" type="presParOf" srcId="{8FE77580-DCBF-4B5E-BF1B-465658E593D7}" destId="{27A8BB2B-63DE-4A71-9947-F81620D1C815}" srcOrd="8" destOrd="0" presId="urn:microsoft.com/office/officeart/2008/layout/HorizontalMultiLevelHierarchy"/>
    <dgm:cxn modelId="{FD635BBE-B87C-4C16-BB4E-27DE0A17C988}" type="presParOf" srcId="{27A8BB2B-63DE-4A71-9947-F81620D1C815}" destId="{B2AF8F49-CC4A-48D6-B948-4F327401E27B}" srcOrd="0" destOrd="0" presId="urn:microsoft.com/office/officeart/2008/layout/HorizontalMultiLevelHierarchy"/>
    <dgm:cxn modelId="{2C59F891-87E1-4E84-9A32-B486CD2BBBEC}" type="presParOf" srcId="{8FE77580-DCBF-4B5E-BF1B-465658E593D7}" destId="{5CBBD92A-DE4E-445A-8995-6DEAC9E63C59}" srcOrd="9" destOrd="0" presId="urn:microsoft.com/office/officeart/2008/layout/HorizontalMultiLevelHierarchy"/>
    <dgm:cxn modelId="{CFEC8B2A-5520-4E60-90C2-DB8D2174F9CB}" type="presParOf" srcId="{5CBBD92A-DE4E-445A-8995-6DEAC9E63C59}" destId="{83B34336-0FE9-46B2-9434-34CB62B94CEF}" srcOrd="0" destOrd="0" presId="urn:microsoft.com/office/officeart/2008/layout/HorizontalMultiLevelHierarchy"/>
    <dgm:cxn modelId="{DDE62FDD-90A7-4C68-BCF4-4138AFFD6DAE}" type="presParOf" srcId="{5CBBD92A-DE4E-445A-8995-6DEAC9E63C59}" destId="{C803B37C-819D-4C48-9E3C-C57B7CD42C21}" srcOrd="1" destOrd="0" presId="urn:microsoft.com/office/officeart/2008/layout/HorizontalMultiLevelHierarchy"/>
    <dgm:cxn modelId="{B6D7B04E-388C-4381-9213-F42C5FC86FA6}" type="presParOf" srcId="{CB930848-AB60-4A7D-9482-F3064C21BCEC}" destId="{9CF8743F-537C-4B80-92E3-990C8D4DAE6A}" srcOrd="2" destOrd="0" presId="urn:microsoft.com/office/officeart/2008/layout/HorizontalMultiLevelHierarchy"/>
    <dgm:cxn modelId="{DD3368DA-C30B-4D8A-8655-600C036CFE13}" type="presParOf" srcId="{9CF8743F-537C-4B80-92E3-990C8D4DAE6A}" destId="{38C2E323-31EF-436B-8277-7ADBF60B627E}" srcOrd="0" destOrd="0" presId="urn:microsoft.com/office/officeart/2008/layout/HorizontalMultiLevelHierarchy"/>
    <dgm:cxn modelId="{EEB6F97B-9420-4D06-85B9-BFB5D326FF00}" type="presParOf" srcId="{CB930848-AB60-4A7D-9482-F3064C21BCEC}" destId="{C22F990D-16B2-4A3E-A448-EFC06C97F620}" srcOrd="3" destOrd="0" presId="urn:microsoft.com/office/officeart/2008/layout/HorizontalMultiLevelHierarchy"/>
    <dgm:cxn modelId="{24F21694-0530-425D-9AD4-D8E41E5A84F7}" type="presParOf" srcId="{C22F990D-16B2-4A3E-A448-EFC06C97F620}" destId="{98B55F4D-96E2-4A68-B7F3-5B1A4541AC23}" srcOrd="0" destOrd="0" presId="urn:microsoft.com/office/officeart/2008/layout/HorizontalMultiLevelHierarchy"/>
    <dgm:cxn modelId="{942E9659-DA11-4940-93EA-F30B70809C7D}" type="presParOf" srcId="{C22F990D-16B2-4A3E-A448-EFC06C97F620}" destId="{EC0EFE81-0D1F-485E-8C38-F99E997B6F56}" srcOrd="1" destOrd="0" presId="urn:microsoft.com/office/officeart/2008/layout/HorizontalMultiLevelHierarchy"/>
    <dgm:cxn modelId="{345B542C-CADD-4155-95A1-F4647AF9C664}" type="presParOf" srcId="{EC0EFE81-0D1F-485E-8C38-F99E997B6F56}" destId="{2F713B65-3D63-4C63-B9A1-B10AC7AE343C}" srcOrd="0" destOrd="0" presId="urn:microsoft.com/office/officeart/2008/layout/HorizontalMultiLevelHierarchy"/>
    <dgm:cxn modelId="{C1E7AA27-6E82-4BAC-8453-E272E7F54EF5}" type="presParOf" srcId="{2F713B65-3D63-4C63-B9A1-B10AC7AE343C}" destId="{A4CCD5A9-AD56-42A8-BC76-C9C45242D1DD}" srcOrd="0" destOrd="0" presId="urn:microsoft.com/office/officeart/2008/layout/HorizontalMultiLevelHierarchy"/>
    <dgm:cxn modelId="{4A0C00FA-AC8B-4721-AA2B-64F4FFA84696}" type="presParOf" srcId="{EC0EFE81-0D1F-485E-8C38-F99E997B6F56}" destId="{757CCBB7-3473-48F2-9505-31D35225E2A6}" srcOrd="1" destOrd="0" presId="urn:microsoft.com/office/officeart/2008/layout/HorizontalMultiLevelHierarchy"/>
    <dgm:cxn modelId="{755F0D93-FD8B-4888-9CA3-E0E85BE03C6B}" type="presParOf" srcId="{757CCBB7-3473-48F2-9505-31D35225E2A6}" destId="{31A775ED-2B14-4FC4-A985-B776D396EBF5}" srcOrd="0" destOrd="0" presId="urn:microsoft.com/office/officeart/2008/layout/HorizontalMultiLevelHierarchy"/>
    <dgm:cxn modelId="{ECFB459D-FD91-4EF5-8247-D117C7432CA7}" type="presParOf" srcId="{757CCBB7-3473-48F2-9505-31D35225E2A6}" destId="{7A18AF99-0AE4-456C-AD50-C3CFCE203A7D}" srcOrd="1" destOrd="0" presId="urn:microsoft.com/office/officeart/2008/layout/HorizontalMultiLevelHierarchy"/>
    <dgm:cxn modelId="{0F88E252-D1E4-46CE-8357-FC3B969E811C}" type="presParOf" srcId="{EC0EFE81-0D1F-485E-8C38-F99E997B6F56}" destId="{44B9E155-A05E-4787-81FE-F3484E8D25F2}" srcOrd="2" destOrd="0" presId="urn:microsoft.com/office/officeart/2008/layout/HorizontalMultiLevelHierarchy"/>
    <dgm:cxn modelId="{FF153210-DC1B-415E-B9FB-4C11FAE977E6}" type="presParOf" srcId="{44B9E155-A05E-4787-81FE-F3484E8D25F2}" destId="{F40451DC-D2FD-4A3A-ACB7-BC171FA3F21C}" srcOrd="0" destOrd="0" presId="urn:microsoft.com/office/officeart/2008/layout/HorizontalMultiLevelHierarchy"/>
    <dgm:cxn modelId="{32566B38-10D2-499D-9852-80E9BAD80F11}" type="presParOf" srcId="{EC0EFE81-0D1F-485E-8C38-F99E997B6F56}" destId="{645FC2A4-A778-4A95-A559-D0E8933F8D5C}" srcOrd="3" destOrd="0" presId="urn:microsoft.com/office/officeart/2008/layout/HorizontalMultiLevelHierarchy"/>
    <dgm:cxn modelId="{F6D1B2CA-265D-497B-8D12-995330B0F91C}" type="presParOf" srcId="{645FC2A4-A778-4A95-A559-D0E8933F8D5C}" destId="{3DDD2513-D80C-409D-84E9-81B46F1F1F2F}" srcOrd="0" destOrd="0" presId="urn:microsoft.com/office/officeart/2008/layout/HorizontalMultiLevelHierarchy"/>
    <dgm:cxn modelId="{44FC5330-A8C8-42A2-9C72-362CF96B467D}" type="presParOf" srcId="{645FC2A4-A778-4A95-A559-D0E8933F8D5C}" destId="{F160FF51-3F90-4826-A414-8D5E4407CA11}" srcOrd="1" destOrd="0" presId="urn:microsoft.com/office/officeart/2008/layout/HorizontalMultiLevelHierarchy"/>
    <dgm:cxn modelId="{E5E94941-6A56-4716-8A7D-18D97C8A9C77}" type="presParOf" srcId="{CB930848-AB60-4A7D-9482-F3064C21BCEC}" destId="{F7D48460-F34D-4EA6-92AA-C3BA0C5A41F1}" srcOrd="4" destOrd="0" presId="urn:microsoft.com/office/officeart/2008/layout/HorizontalMultiLevelHierarchy"/>
    <dgm:cxn modelId="{5D495B95-1AF1-4DD6-A79B-5AF3BF4D0484}" type="presParOf" srcId="{F7D48460-F34D-4EA6-92AA-C3BA0C5A41F1}" destId="{E74678DE-D011-444F-B368-AB8E4A39E143}" srcOrd="0" destOrd="0" presId="urn:microsoft.com/office/officeart/2008/layout/HorizontalMultiLevelHierarchy"/>
    <dgm:cxn modelId="{4F9023AA-C619-407C-BB9F-0C5205BC6465}" type="presParOf" srcId="{CB930848-AB60-4A7D-9482-F3064C21BCEC}" destId="{3ADABB88-06AC-4016-A1ED-CEEBFAA37C66}" srcOrd="5" destOrd="0" presId="urn:microsoft.com/office/officeart/2008/layout/HorizontalMultiLevelHierarchy"/>
    <dgm:cxn modelId="{A979CB06-0E02-42EE-946C-77108F2BDC1C}" type="presParOf" srcId="{3ADABB88-06AC-4016-A1ED-CEEBFAA37C66}" destId="{47975870-C2AC-4D1A-A2A2-DEE477F51472}" srcOrd="0" destOrd="0" presId="urn:microsoft.com/office/officeart/2008/layout/HorizontalMultiLevelHierarchy"/>
    <dgm:cxn modelId="{F13B62FB-F38C-4350-9C88-5597720E1F7A}" type="presParOf" srcId="{3ADABB88-06AC-4016-A1ED-CEEBFAA37C66}" destId="{0D1AFD8B-296C-4DA1-87AB-0DC35E79236E}" srcOrd="1" destOrd="0" presId="urn:microsoft.com/office/officeart/2008/layout/HorizontalMultiLevelHierarchy"/>
    <dgm:cxn modelId="{54B30AD6-8DC7-46D8-AE27-4E0BD2B5E088}" type="presParOf" srcId="{0D1AFD8B-296C-4DA1-87AB-0DC35E79236E}" destId="{0B952D69-01E4-41BE-AD38-C96C0214D76D}" srcOrd="0" destOrd="0" presId="urn:microsoft.com/office/officeart/2008/layout/HorizontalMultiLevelHierarchy"/>
    <dgm:cxn modelId="{1BC85988-8D70-4096-B3D1-16903DBC8728}" type="presParOf" srcId="{0B952D69-01E4-41BE-AD38-C96C0214D76D}" destId="{B3D0FBC6-1613-44B9-A910-3EBA9A2E4C8E}" srcOrd="0" destOrd="0" presId="urn:microsoft.com/office/officeart/2008/layout/HorizontalMultiLevelHierarchy"/>
    <dgm:cxn modelId="{5CC09E6F-489C-4C4A-9593-524444F291B1}" type="presParOf" srcId="{0D1AFD8B-296C-4DA1-87AB-0DC35E79236E}" destId="{4DDE881D-D671-4125-B56D-8D9605C46D4C}" srcOrd="1" destOrd="0" presId="urn:microsoft.com/office/officeart/2008/layout/HorizontalMultiLevelHierarchy"/>
    <dgm:cxn modelId="{006C15E6-EE1F-46D4-B6C2-2353CFA9D577}" type="presParOf" srcId="{4DDE881D-D671-4125-B56D-8D9605C46D4C}" destId="{396AC51E-0E77-48A8-B760-F2119CC1194C}" srcOrd="0" destOrd="0" presId="urn:microsoft.com/office/officeart/2008/layout/HorizontalMultiLevelHierarchy"/>
    <dgm:cxn modelId="{64EF0187-0AE3-429F-8D82-B9450DD09B3D}" type="presParOf" srcId="{4DDE881D-D671-4125-B56D-8D9605C46D4C}" destId="{E28264FD-14EA-40D0-B851-465B0F5905CD}" srcOrd="1" destOrd="0" presId="urn:microsoft.com/office/officeart/2008/layout/HorizontalMultiLevelHierarchy"/>
    <dgm:cxn modelId="{C73A2A6B-7890-4D9A-BB0A-B448A269F9F3}" type="presParOf" srcId="{0D1AFD8B-296C-4DA1-87AB-0DC35E79236E}" destId="{B6CB9BF6-9B63-481E-BB8F-54103F15599B}" srcOrd="2" destOrd="0" presId="urn:microsoft.com/office/officeart/2008/layout/HorizontalMultiLevelHierarchy"/>
    <dgm:cxn modelId="{23CB64B6-9B93-4164-B34D-7A3222FECCAC}" type="presParOf" srcId="{B6CB9BF6-9B63-481E-BB8F-54103F15599B}" destId="{A84FEFA9-1A8E-4658-B396-FDE8F35091AF}" srcOrd="0" destOrd="0" presId="urn:microsoft.com/office/officeart/2008/layout/HorizontalMultiLevelHierarchy"/>
    <dgm:cxn modelId="{635B81E6-DF05-448D-9848-4E55C6561125}" type="presParOf" srcId="{0D1AFD8B-296C-4DA1-87AB-0DC35E79236E}" destId="{E97AE690-957F-4067-8BA4-A2DFF3A2966F}" srcOrd="3" destOrd="0" presId="urn:microsoft.com/office/officeart/2008/layout/HorizontalMultiLevelHierarchy"/>
    <dgm:cxn modelId="{A577DB30-7C13-4D5C-AF86-A19AFFAFB4CD}" type="presParOf" srcId="{E97AE690-957F-4067-8BA4-A2DFF3A2966F}" destId="{6AF933B3-2951-40EF-8795-1519B5825CB4}" srcOrd="0" destOrd="0" presId="urn:microsoft.com/office/officeart/2008/layout/HorizontalMultiLevelHierarchy"/>
    <dgm:cxn modelId="{A2D28878-9960-488F-AC6E-B1146D2EE65D}" type="presParOf" srcId="{E97AE690-957F-4067-8BA4-A2DFF3A2966F}" destId="{18BCAA69-9AFE-47D6-A8CA-18CD70497BC5}" srcOrd="1" destOrd="0" presId="urn:microsoft.com/office/officeart/2008/layout/HorizontalMultiLevelHierarchy"/>
    <dgm:cxn modelId="{A49B0297-53D6-40DA-941B-FE5E24113E1A}" type="presParOf" srcId="{0D1AFD8B-296C-4DA1-87AB-0DC35E79236E}" destId="{D17FDC71-9AB6-4644-9DC2-03A0D39BF9F0}" srcOrd="4" destOrd="0" presId="urn:microsoft.com/office/officeart/2008/layout/HorizontalMultiLevelHierarchy"/>
    <dgm:cxn modelId="{AD259FA1-D525-468D-ABA6-ED8E519F9B20}" type="presParOf" srcId="{D17FDC71-9AB6-4644-9DC2-03A0D39BF9F0}" destId="{5B8597E5-C090-4198-8D02-6470A50F53FB}" srcOrd="0" destOrd="0" presId="urn:microsoft.com/office/officeart/2008/layout/HorizontalMultiLevelHierarchy"/>
    <dgm:cxn modelId="{606410C5-4023-4502-A2E7-F5A1D720F3A8}" type="presParOf" srcId="{0D1AFD8B-296C-4DA1-87AB-0DC35E79236E}" destId="{FE990C4E-5378-4F5F-A6A3-01C34F2E64C0}" srcOrd="5" destOrd="0" presId="urn:microsoft.com/office/officeart/2008/layout/HorizontalMultiLevelHierarchy"/>
    <dgm:cxn modelId="{654609D7-763D-4416-8EDE-E4AB8F9EBFF3}" type="presParOf" srcId="{FE990C4E-5378-4F5F-A6A3-01C34F2E64C0}" destId="{97B2F118-E2DD-432D-9AE3-197CAA9A4460}" srcOrd="0" destOrd="0" presId="urn:microsoft.com/office/officeart/2008/layout/HorizontalMultiLevelHierarchy"/>
    <dgm:cxn modelId="{665AF15B-CD42-4AD3-AD95-DE28E0AAECF9}" type="presParOf" srcId="{FE990C4E-5378-4F5F-A6A3-01C34F2E64C0}" destId="{AF2E7C7C-FD29-4E88-A190-8F58E5045E95}" srcOrd="1" destOrd="0" presId="urn:microsoft.com/office/officeart/2008/layout/HorizontalMultiLevelHierarchy"/>
    <dgm:cxn modelId="{69508F10-F5D9-4E9D-9335-3AAEC085644D}" type="presParOf" srcId="{CB930848-AB60-4A7D-9482-F3064C21BCEC}" destId="{B36BC04E-4DBE-4DBA-AF0A-210CE52D7B84}" srcOrd="6" destOrd="0" presId="urn:microsoft.com/office/officeart/2008/layout/HorizontalMultiLevelHierarchy"/>
    <dgm:cxn modelId="{38A68782-EE9A-40CB-BDDE-3B3F0EA5A500}" type="presParOf" srcId="{B36BC04E-4DBE-4DBA-AF0A-210CE52D7B84}" destId="{698AB415-BB91-4F56-A81B-8C0BC1319965}" srcOrd="0" destOrd="0" presId="urn:microsoft.com/office/officeart/2008/layout/HorizontalMultiLevelHierarchy"/>
    <dgm:cxn modelId="{A6598F8D-2DCA-4881-8236-F8515B0F50E3}" type="presParOf" srcId="{CB930848-AB60-4A7D-9482-F3064C21BCEC}" destId="{9FCB18CA-E449-4C94-B1BE-82E5D23A5352}" srcOrd="7" destOrd="0" presId="urn:microsoft.com/office/officeart/2008/layout/HorizontalMultiLevelHierarchy"/>
    <dgm:cxn modelId="{E3FD1EA1-3ED7-4F89-B994-4670817ACFDC}" type="presParOf" srcId="{9FCB18CA-E449-4C94-B1BE-82E5D23A5352}" destId="{4F9A439F-0399-4B8A-8481-D74C0B8AAB59}" srcOrd="0" destOrd="0" presId="urn:microsoft.com/office/officeart/2008/layout/HorizontalMultiLevelHierarchy"/>
    <dgm:cxn modelId="{BA7349DD-3515-4F4F-800E-0BBF9C88CC0A}" type="presParOf" srcId="{9FCB18CA-E449-4C94-B1BE-82E5D23A5352}" destId="{ED782FE5-646F-47B2-B68D-74A66ED944C3}" srcOrd="1" destOrd="0" presId="urn:microsoft.com/office/officeart/2008/layout/HorizontalMultiLevelHierarchy"/>
    <dgm:cxn modelId="{4850DB7D-7438-46C2-9216-C3923EF2FB53}" type="presParOf" srcId="{CB930848-AB60-4A7D-9482-F3064C21BCEC}" destId="{5F818DA9-ECC8-484D-8B6D-C02968A5797E}" srcOrd="8" destOrd="0" presId="urn:microsoft.com/office/officeart/2008/layout/HorizontalMultiLevelHierarchy"/>
    <dgm:cxn modelId="{7991F512-52B8-43C0-8483-56BCC7B9B708}" type="presParOf" srcId="{5F818DA9-ECC8-484D-8B6D-C02968A5797E}" destId="{2BE959D6-E616-4896-8616-3D1FD4A9DCC4}" srcOrd="0" destOrd="0" presId="urn:microsoft.com/office/officeart/2008/layout/HorizontalMultiLevelHierarchy"/>
    <dgm:cxn modelId="{9D6D095C-47ED-4C67-BE33-DF627F72FA79}" type="presParOf" srcId="{CB930848-AB60-4A7D-9482-F3064C21BCEC}" destId="{0B94FF51-BAAC-46B0-8DF3-C81F3FED0FBD}" srcOrd="9" destOrd="0" presId="urn:microsoft.com/office/officeart/2008/layout/HorizontalMultiLevelHierarchy"/>
    <dgm:cxn modelId="{900B2212-012C-41B5-9A2A-7A292AD6FE4A}" type="presParOf" srcId="{0B94FF51-BAAC-46B0-8DF3-C81F3FED0FBD}" destId="{D5E2678F-6E76-4490-AD12-C89B3554B387}" srcOrd="0" destOrd="0" presId="urn:microsoft.com/office/officeart/2008/layout/HorizontalMultiLevelHierarchy"/>
    <dgm:cxn modelId="{6216786F-452D-4B52-9A45-B69B77B6E066}" type="presParOf" srcId="{0B94FF51-BAAC-46B0-8DF3-C81F3FED0FBD}" destId="{6EF54E13-251C-4614-8EC3-C03C957BAE78}" srcOrd="1" destOrd="0" presId="urn:microsoft.com/office/officeart/2008/layout/HorizontalMultiLevelHierarchy"/>
    <dgm:cxn modelId="{9386D5C1-88D7-4A95-AD75-1B5F76DEAF53}" type="presParOf" srcId="{CB930848-AB60-4A7D-9482-F3064C21BCEC}" destId="{99C284BC-D3D6-4A0B-BABE-2F1F26E03FE3}" srcOrd="10" destOrd="0" presId="urn:microsoft.com/office/officeart/2008/layout/HorizontalMultiLevelHierarchy"/>
    <dgm:cxn modelId="{8104675F-1DF2-444A-82FC-55E832A4A4DC}" type="presParOf" srcId="{99C284BC-D3D6-4A0B-BABE-2F1F26E03FE3}" destId="{4125E6FC-EC3C-4398-9398-AF21D7EC38F3}" srcOrd="0" destOrd="0" presId="urn:microsoft.com/office/officeart/2008/layout/HorizontalMultiLevelHierarchy"/>
    <dgm:cxn modelId="{3983D4C9-5261-4FCE-AD83-3BA676771431}" type="presParOf" srcId="{CB930848-AB60-4A7D-9482-F3064C21BCEC}" destId="{36879699-5D3C-4CE9-A934-90B6545A3E19}" srcOrd="11" destOrd="0" presId="urn:microsoft.com/office/officeart/2008/layout/HorizontalMultiLevelHierarchy"/>
    <dgm:cxn modelId="{F20EF01D-B006-4C9F-ABC6-1AC3B425CD78}" type="presParOf" srcId="{36879699-5D3C-4CE9-A934-90B6545A3E19}" destId="{DF516F64-DC0E-420E-A39C-8B37B113C3D5}" srcOrd="0" destOrd="0" presId="urn:microsoft.com/office/officeart/2008/layout/HorizontalMultiLevelHierarchy"/>
    <dgm:cxn modelId="{A16E90A9-29C4-42ED-A637-1E9A724C3D82}" type="presParOf" srcId="{36879699-5D3C-4CE9-A934-90B6545A3E19}" destId="{CE70B3F4-A467-48AD-AA34-3DDC80023D97}" srcOrd="1" destOrd="0" presId="urn:microsoft.com/office/officeart/2008/layout/HorizontalMultiLevelHierarchy"/>
    <dgm:cxn modelId="{64688FD9-AD72-4412-A3FC-F68FB15EAA1A}" type="presParOf" srcId="{CB930848-AB60-4A7D-9482-F3064C21BCEC}" destId="{3A21B00A-58A2-4868-ADB2-BFD0D43BE224}" srcOrd="12" destOrd="0" presId="urn:microsoft.com/office/officeart/2008/layout/HorizontalMultiLevelHierarchy"/>
    <dgm:cxn modelId="{1333B098-0AFF-45C7-A31E-35D758845D0E}" type="presParOf" srcId="{3A21B00A-58A2-4868-ADB2-BFD0D43BE224}" destId="{1CAA675A-BE53-4F8E-82EA-446D8CE0D18A}" srcOrd="0" destOrd="0" presId="urn:microsoft.com/office/officeart/2008/layout/HorizontalMultiLevelHierarchy"/>
    <dgm:cxn modelId="{1D96C752-1031-466E-8C31-F06EC94FAE3F}" type="presParOf" srcId="{CB930848-AB60-4A7D-9482-F3064C21BCEC}" destId="{A8A99CF7-B1A6-40C2-876F-2D44183D4EC0}" srcOrd="13" destOrd="0" presId="urn:microsoft.com/office/officeart/2008/layout/HorizontalMultiLevelHierarchy"/>
    <dgm:cxn modelId="{09AD5DCD-AC45-4F97-AA83-850667AB9A13}" type="presParOf" srcId="{A8A99CF7-B1A6-40C2-876F-2D44183D4EC0}" destId="{A1D777DF-54C0-404D-867B-4C3347C46430}" srcOrd="0" destOrd="0" presId="urn:microsoft.com/office/officeart/2008/layout/HorizontalMultiLevelHierarchy"/>
    <dgm:cxn modelId="{405DEF25-85A4-48B6-8ADF-6CA3C8EEF1FA}" type="presParOf" srcId="{A8A99CF7-B1A6-40C2-876F-2D44183D4EC0}" destId="{134F583F-0EF2-4A51-9DED-294325B8E870}" srcOrd="1" destOrd="0" presId="urn:microsoft.com/office/officeart/2008/layout/HorizontalMultiLevelHierarchy"/>
    <dgm:cxn modelId="{11A71CD3-2A9F-4607-9D2E-314F2E878A66}" type="presParOf" srcId="{134F583F-0EF2-4A51-9DED-294325B8E870}" destId="{09D09728-FC61-4B52-B221-6A9E217E7BE1}" srcOrd="0" destOrd="0" presId="urn:microsoft.com/office/officeart/2008/layout/HorizontalMultiLevelHierarchy"/>
    <dgm:cxn modelId="{0107FF2C-DC30-48F8-B8BD-A97181C3E346}" type="presParOf" srcId="{09D09728-FC61-4B52-B221-6A9E217E7BE1}" destId="{44E3A234-BFAE-4F12-86F7-2337073C59D6}" srcOrd="0" destOrd="0" presId="urn:microsoft.com/office/officeart/2008/layout/HorizontalMultiLevelHierarchy"/>
    <dgm:cxn modelId="{EACADDC2-6A7F-4AFA-BE0D-EB1C49266D11}" type="presParOf" srcId="{134F583F-0EF2-4A51-9DED-294325B8E870}" destId="{DE4E369D-2782-4F32-8577-4C0DF6A8D2F5}" srcOrd="1" destOrd="0" presId="urn:microsoft.com/office/officeart/2008/layout/HorizontalMultiLevelHierarchy"/>
    <dgm:cxn modelId="{D2C48CB1-EDD3-4B29-8512-6B3282036F87}" type="presParOf" srcId="{DE4E369D-2782-4F32-8577-4C0DF6A8D2F5}" destId="{A5421766-B53C-4864-99AD-FF29C480C2F6}" srcOrd="0" destOrd="0" presId="urn:microsoft.com/office/officeart/2008/layout/HorizontalMultiLevelHierarchy"/>
    <dgm:cxn modelId="{F8FBD629-1A1D-4E72-BC41-0D3FF690F8C2}" type="presParOf" srcId="{DE4E369D-2782-4F32-8577-4C0DF6A8D2F5}" destId="{B8EE10E8-D7BB-47AE-A341-7DC75953662F}" srcOrd="1" destOrd="0" presId="urn:microsoft.com/office/officeart/2008/layout/HorizontalMultiLevelHierarchy"/>
    <dgm:cxn modelId="{57497CF9-D331-42B0-B7FC-4D121C5552F3}" type="presParOf" srcId="{134F583F-0EF2-4A51-9DED-294325B8E870}" destId="{ADA5C2DB-E08C-4BCB-A0B6-EDEC4A9D2EF5}" srcOrd="2" destOrd="0" presId="urn:microsoft.com/office/officeart/2008/layout/HorizontalMultiLevelHierarchy"/>
    <dgm:cxn modelId="{71D3FAD1-49D1-45DD-AE44-EC2C6FE18FCC}" type="presParOf" srcId="{ADA5C2DB-E08C-4BCB-A0B6-EDEC4A9D2EF5}" destId="{6CF6703F-C09E-4454-B8C2-786065137E88}" srcOrd="0" destOrd="0" presId="urn:microsoft.com/office/officeart/2008/layout/HorizontalMultiLevelHierarchy"/>
    <dgm:cxn modelId="{065BC9AA-F023-436A-9517-CFC6CA8690A5}" type="presParOf" srcId="{134F583F-0EF2-4A51-9DED-294325B8E870}" destId="{B9E4620E-85B9-4654-A5E0-823D6A1E2771}" srcOrd="3" destOrd="0" presId="urn:microsoft.com/office/officeart/2008/layout/HorizontalMultiLevelHierarchy"/>
    <dgm:cxn modelId="{8AA33C9D-CCBE-4988-A46C-204C978A9500}" type="presParOf" srcId="{B9E4620E-85B9-4654-A5E0-823D6A1E2771}" destId="{BBCF6545-17A4-4D1C-BF5D-BEB9171A3059}" srcOrd="0" destOrd="0" presId="urn:microsoft.com/office/officeart/2008/layout/HorizontalMultiLevelHierarchy"/>
    <dgm:cxn modelId="{8A1D9523-97BE-4458-B4DD-FF20F56BCCF9}" type="presParOf" srcId="{B9E4620E-85B9-4654-A5E0-823D6A1E2771}" destId="{06183292-6EBA-44F7-A50D-E1AA5F90B597}" srcOrd="1" destOrd="0" presId="urn:microsoft.com/office/officeart/2008/layout/HorizontalMultiLevelHierarchy"/>
    <dgm:cxn modelId="{527F827A-0DA6-4967-9E99-26AE08BD1493}" type="presParOf" srcId="{134F583F-0EF2-4A51-9DED-294325B8E870}" destId="{A8EE13B2-31DA-4A10-B812-61D197196412}" srcOrd="4" destOrd="0" presId="urn:microsoft.com/office/officeart/2008/layout/HorizontalMultiLevelHierarchy"/>
    <dgm:cxn modelId="{1780BECA-49F3-4704-8558-86078ADC573A}" type="presParOf" srcId="{A8EE13B2-31DA-4A10-B812-61D197196412}" destId="{CB17C82C-146A-40BE-A7E4-CDCDB4A52A1A}" srcOrd="0" destOrd="0" presId="urn:microsoft.com/office/officeart/2008/layout/HorizontalMultiLevelHierarchy"/>
    <dgm:cxn modelId="{70C906CF-D5AC-4AF4-B90D-A68CF815DF9E}" type="presParOf" srcId="{134F583F-0EF2-4A51-9DED-294325B8E870}" destId="{36E564A5-4517-45F1-9730-47E48EDF80EB}" srcOrd="5" destOrd="0" presId="urn:microsoft.com/office/officeart/2008/layout/HorizontalMultiLevelHierarchy"/>
    <dgm:cxn modelId="{5ACC8357-8ED3-464B-9F5F-B79E652CC8C0}" type="presParOf" srcId="{36E564A5-4517-45F1-9730-47E48EDF80EB}" destId="{03FFA7F1-18A7-4DD7-B2FF-46E6216B43A9}" srcOrd="0" destOrd="0" presId="urn:microsoft.com/office/officeart/2008/layout/HorizontalMultiLevelHierarchy"/>
    <dgm:cxn modelId="{82AA1FB9-1165-45E0-AB18-048B45CF97B3}" type="presParOf" srcId="{36E564A5-4517-45F1-9730-47E48EDF80EB}" destId="{09513FB5-ADEF-48AF-8475-AF07BB151CA3}" srcOrd="1" destOrd="0" presId="urn:microsoft.com/office/officeart/2008/layout/HorizontalMultiLevelHierarchy"/>
    <dgm:cxn modelId="{8461A053-055A-4236-A8F7-EFA293662897}" type="presParOf" srcId="{134F583F-0EF2-4A51-9DED-294325B8E870}" destId="{3F826943-B256-4D22-8A2A-6385D79F5977}" srcOrd="6" destOrd="0" presId="urn:microsoft.com/office/officeart/2008/layout/HorizontalMultiLevelHierarchy"/>
    <dgm:cxn modelId="{2E017070-9672-4213-868C-F0B71F5DE26C}" type="presParOf" srcId="{3F826943-B256-4D22-8A2A-6385D79F5977}" destId="{FE9AD50C-98D8-4F25-8C64-52276016D0D4}" srcOrd="0" destOrd="0" presId="urn:microsoft.com/office/officeart/2008/layout/HorizontalMultiLevelHierarchy"/>
    <dgm:cxn modelId="{F2D0FCDC-1BFC-4293-858F-EC50FCD01658}" type="presParOf" srcId="{134F583F-0EF2-4A51-9DED-294325B8E870}" destId="{948B8DB6-EE0C-49BC-BE6B-A676D0572543}" srcOrd="7" destOrd="0" presId="urn:microsoft.com/office/officeart/2008/layout/HorizontalMultiLevelHierarchy"/>
    <dgm:cxn modelId="{CD38B499-11CF-43BD-BFB5-AA9A1752103A}" type="presParOf" srcId="{948B8DB6-EE0C-49BC-BE6B-A676D0572543}" destId="{3AE9C606-2A72-4778-9E7E-5F7151AEFCDB}" srcOrd="0" destOrd="0" presId="urn:microsoft.com/office/officeart/2008/layout/HorizontalMultiLevelHierarchy"/>
    <dgm:cxn modelId="{44089437-4EAD-4436-8DBB-9482226403ED}" type="presParOf" srcId="{948B8DB6-EE0C-49BC-BE6B-A676D0572543}" destId="{2D8839DB-6CCA-44E8-99CF-5A07DC966432}" srcOrd="1" destOrd="0" presId="urn:microsoft.com/office/officeart/2008/layout/HorizontalMultiLevelHierarchy"/>
    <dgm:cxn modelId="{C4E17C71-4BE9-43E1-A08F-1C004E091C89}" type="presParOf" srcId="{CB930848-AB60-4A7D-9482-F3064C21BCEC}" destId="{B15B9AB2-8B9E-42E7-B117-4771D1F4C51D}" srcOrd="14" destOrd="0" presId="urn:microsoft.com/office/officeart/2008/layout/HorizontalMultiLevelHierarchy"/>
    <dgm:cxn modelId="{F2D6DE66-84C1-4D45-8B5F-1D6FF1CE91C6}" type="presParOf" srcId="{B15B9AB2-8B9E-42E7-B117-4771D1F4C51D}" destId="{11A29450-E309-49EC-9473-E35C1965294E}" srcOrd="0" destOrd="0" presId="urn:microsoft.com/office/officeart/2008/layout/HorizontalMultiLevelHierarchy"/>
    <dgm:cxn modelId="{0186241E-B2F0-41DA-BA91-FB5E4C5B6559}" type="presParOf" srcId="{CB930848-AB60-4A7D-9482-F3064C21BCEC}" destId="{386C595C-F8A2-4D2E-A45B-2DC85DF1D65E}" srcOrd="15" destOrd="0" presId="urn:microsoft.com/office/officeart/2008/layout/HorizontalMultiLevelHierarchy"/>
    <dgm:cxn modelId="{F7C995FC-144B-4ECC-843C-8D0BB7488865}" type="presParOf" srcId="{386C595C-F8A2-4D2E-A45B-2DC85DF1D65E}" destId="{71E030A8-8EF6-4D1E-A9AD-D3B93198FBC5}" srcOrd="0" destOrd="0" presId="urn:microsoft.com/office/officeart/2008/layout/HorizontalMultiLevelHierarchy"/>
    <dgm:cxn modelId="{50C76599-4D20-4886-86A2-B0BB7EF2CB24}" type="presParOf" srcId="{386C595C-F8A2-4D2E-A45B-2DC85DF1D65E}" destId="{EC03AA86-EFEE-4AE4-A6E7-5E97A86DAFC4}" srcOrd="1" destOrd="0" presId="urn:microsoft.com/office/officeart/2008/layout/HorizontalMultiLevelHierarchy"/>
    <dgm:cxn modelId="{7248706D-9562-4D01-97AD-3ACF9E5626A3}" type="presParOf" srcId="{EC03AA86-EFEE-4AE4-A6E7-5E97A86DAFC4}" destId="{D28172F2-601B-40FE-9686-027D6992443F}" srcOrd="0" destOrd="0" presId="urn:microsoft.com/office/officeart/2008/layout/HorizontalMultiLevelHierarchy"/>
    <dgm:cxn modelId="{9574893E-37AC-4D5D-B657-3E4E1FFE31E5}" type="presParOf" srcId="{D28172F2-601B-40FE-9686-027D6992443F}" destId="{0298B7E0-39BE-4F28-8334-EBA5E2034CEC}" srcOrd="0" destOrd="0" presId="urn:microsoft.com/office/officeart/2008/layout/HorizontalMultiLevelHierarchy"/>
    <dgm:cxn modelId="{5498A0CB-0684-4D4A-A651-23DA80CDCDE5}" type="presParOf" srcId="{EC03AA86-EFEE-4AE4-A6E7-5E97A86DAFC4}" destId="{2D3FB804-9F70-48F0-98C9-3878F6F657F3}" srcOrd="1" destOrd="0" presId="urn:microsoft.com/office/officeart/2008/layout/HorizontalMultiLevelHierarchy"/>
    <dgm:cxn modelId="{2658C255-5A3A-496B-806D-C586A150B08C}" type="presParOf" srcId="{2D3FB804-9F70-48F0-98C9-3878F6F657F3}" destId="{E163E23A-4BA1-4BD8-95C4-09944D9C883A}" srcOrd="0" destOrd="0" presId="urn:microsoft.com/office/officeart/2008/layout/HorizontalMultiLevelHierarchy"/>
    <dgm:cxn modelId="{46AEB962-CDBE-44E9-BB20-2A2126723D0B}" type="presParOf" srcId="{2D3FB804-9F70-48F0-98C9-3878F6F657F3}" destId="{1301B1AE-00B0-4BB1-B546-EEE5F6B35313}" srcOrd="1" destOrd="0" presId="urn:microsoft.com/office/officeart/2008/layout/HorizontalMultiLevelHierarchy"/>
    <dgm:cxn modelId="{FC9A8707-FE60-4935-961D-54D92D0E1253}" type="presParOf" srcId="{EC03AA86-EFEE-4AE4-A6E7-5E97A86DAFC4}" destId="{E9834B19-968C-453E-BBCB-1749D303F071}" srcOrd="2" destOrd="0" presId="urn:microsoft.com/office/officeart/2008/layout/HorizontalMultiLevelHierarchy"/>
    <dgm:cxn modelId="{69A3C9F5-E3AD-4A14-8AFE-3A900B14D515}" type="presParOf" srcId="{E9834B19-968C-453E-BBCB-1749D303F071}" destId="{65BFDA83-FDE0-48C8-BB8E-9251C1017A03}" srcOrd="0" destOrd="0" presId="urn:microsoft.com/office/officeart/2008/layout/HorizontalMultiLevelHierarchy"/>
    <dgm:cxn modelId="{767D6608-1163-4B96-BDA6-9F625A00E9A1}" type="presParOf" srcId="{EC03AA86-EFEE-4AE4-A6E7-5E97A86DAFC4}" destId="{A0EC98E5-3C4C-451C-8AEC-36F58BE85EFD}" srcOrd="3" destOrd="0" presId="urn:microsoft.com/office/officeart/2008/layout/HorizontalMultiLevelHierarchy"/>
    <dgm:cxn modelId="{DCCD0C1F-151A-48A9-81E8-24BCC75BFBB6}" type="presParOf" srcId="{A0EC98E5-3C4C-451C-8AEC-36F58BE85EFD}" destId="{60FC6C1B-5FDB-4268-9094-C240D7700BFA}" srcOrd="0" destOrd="0" presId="urn:microsoft.com/office/officeart/2008/layout/HorizontalMultiLevelHierarchy"/>
    <dgm:cxn modelId="{23D1DFC6-AC67-4EE7-9F58-B6A4BDFE0BF4}" type="presParOf" srcId="{A0EC98E5-3C4C-451C-8AEC-36F58BE85EFD}" destId="{DB6A52BA-2FB3-4F27-A2F1-8EA27AF1E32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34B19-968C-453E-BBCB-1749D303F071}">
      <dsp:nvSpPr>
        <dsp:cNvPr id="0" name=""/>
        <dsp:cNvSpPr/>
      </dsp:nvSpPr>
      <dsp:spPr>
        <a:xfrm>
          <a:off x="3659880" y="3389994"/>
          <a:ext cx="934503" cy="170406"/>
        </a:xfrm>
        <a:custGeom>
          <a:avLst/>
          <a:gdLst/>
          <a:ahLst/>
          <a:cxnLst/>
          <a:rect l="0" t="0" r="0" b="0"/>
          <a:pathLst>
            <a:path>
              <a:moveTo>
                <a:pt x="0" y="0"/>
              </a:moveTo>
              <a:lnTo>
                <a:pt x="467251" y="0"/>
              </a:lnTo>
              <a:lnTo>
                <a:pt x="467251" y="170406"/>
              </a:lnTo>
              <a:lnTo>
                <a:pt x="934503" y="1704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3384" y="3451449"/>
        <a:ext cx="47495" cy="47495"/>
      </dsp:txXfrm>
    </dsp:sp>
    <dsp:sp modelId="{D28172F2-601B-40FE-9686-027D6992443F}">
      <dsp:nvSpPr>
        <dsp:cNvPr id="0" name=""/>
        <dsp:cNvSpPr/>
      </dsp:nvSpPr>
      <dsp:spPr>
        <a:xfrm>
          <a:off x="3659880" y="3389994"/>
          <a:ext cx="933645" cy="418820"/>
        </a:xfrm>
        <a:custGeom>
          <a:avLst/>
          <a:gdLst/>
          <a:ahLst/>
          <a:cxnLst/>
          <a:rect l="0" t="0" r="0" b="0"/>
          <a:pathLst>
            <a:path>
              <a:moveTo>
                <a:pt x="0" y="0"/>
              </a:moveTo>
              <a:lnTo>
                <a:pt x="466822" y="0"/>
              </a:lnTo>
              <a:lnTo>
                <a:pt x="466822" y="418820"/>
              </a:lnTo>
              <a:lnTo>
                <a:pt x="933645" y="4188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1121" y="3573822"/>
        <a:ext cx="51164" cy="51164"/>
      </dsp:txXfrm>
    </dsp:sp>
    <dsp:sp modelId="{B15B9AB2-8B9E-42E7-B117-4771D1F4C51D}">
      <dsp:nvSpPr>
        <dsp:cNvPr id="0" name=""/>
        <dsp:cNvSpPr/>
      </dsp:nvSpPr>
      <dsp:spPr>
        <a:xfrm>
          <a:off x="2074920" y="2195553"/>
          <a:ext cx="299282" cy="1194441"/>
        </a:xfrm>
        <a:custGeom>
          <a:avLst/>
          <a:gdLst/>
          <a:ahLst/>
          <a:cxnLst/>
          <a:rect l="0" t="0" r="0" b="0"/>
          <a:pathLst>
            <a:path>
              <a:moveTo>
                <a:pt x="0" y="0"/>
              </a:moveTo>
              <a:lnTo>
                <a:pt x="149641" y="0"/>
              </a:lnTo>
              <a:lnTo>
                <a:pt x="149641" y="1194441"/>
              </a:lnTo>
              <a:lnTo>
                <a:pt x="299282" y="11944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3776" y="2761989"/>
        <a:ext cx="61568" cy="61568"/>
      </dsp:txXfrm>
    </dsp:sp>
    <dsp:sp modelId="{3F826943-B256-4D22-8A2A-6385D79F5977}">
      <dsp:nvSpPr>
        <dsp:cNvPr id="0" name=""/>
        <dsp:cNvSpPr/>
      </dsp:nvSpPr>
      <dsp:spPr>
        <a:xfrm>
          <a:off x="4075669" y="3042854"/>
          <a:ext cx="505036" cy="115139"/>
        </a:xfrm>
        <a:custGeom>
          <a:avLst/>
          <a:gdLst/>
          <a:ahLst/>
          <a:cxnLst/>
          <a:rect l="0" t="0" r="0" b="0"/>
          <a:pathLst>
            <a:path>
              <a:moveTo>
                <a:pt x="0" y="0"/>
              </a:moveTo>
              <a:lnTo>
                <a:pt x="252518" y="0"/>
              </a:lnTo>
              <a:lnTo>
                <a:pt x="252518" y="115139"/>
              </a:lnTo>
              <a:lnTo>
                <a:pt x="505036" y="1151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5237" y="3087474"/>
        <a:ext cx="25899" cy="25899"/>
      </dsp:txXfrm>
    </dsp:sp>
    <dsp:sp modelId="{A8EE13B2-31DA-4A10-B812-61D197196412}">
      <dsp:nvSpPr>
        <dsp:cNvPr id="0" name=""/>
        <dsp:cNvSpPr/>
      </dsp:nvSpPr>
      <dsp:spPr>
        <a:xfrm>
          <a:off x="4075669" y="2928554"/>
          <a:ext cx="501145" cy="114300"/>
        </a:xfrm>
        <a:custGeom>
          <a:avLst/>
          <a:gdLst/>
          <a:ahLst/>
          <a:cxnLst/>
          <a:rect l="0" t="0" r="0" b="0"/>
          <a:pathLst>
            <a:path>
              <a:moveTo>
                <a:pt x="0" y="114300"/>
              </a:moveTo>
              <a:lnTo>
                <a:pt x="250572" y="114300"/>
              </a:lnTo>
              <a:lnTo>
                <a:pt x="250572" y="0"/>
              </a:lnTo>
              <a:lnTo>
                <a:pt x="50114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3391" y="2972854"/>
        <a:ext cx="25700" cy="25700"/>
      </dsp:txXfrm>
    </dsp:sp>
    <dsp:sp modelId="{ADA5C2DB-E08C-4BCB-A0B6-EDEC4A9D2EF5}">
      <dsp:nvSpPr>
        <dsp:cNvPr id="0" name=""/>
        <dsp:cNvSpPr/>
      </dsp:nvSpPr>
      <dsp:spPr>
        <a:xfrm>
          <a:off x="4075669" y="2676929"/>
          <a:ext cx="499647" cy="365925"/>
        </a:xfrm>
        <a:custGeom>
          <a:avLst/>
          <a:gdLst/>
          <a:ahLst/>
          <a:cxnLst/>
          <a:rect l="0" t="0" r="0" b="0"/>
          <a:pathLst>
            <a:path>
              <a:moveTo>
                <a:pt x="0" y="365925"/>
              </a:moveTo>
              <a:lnTo>
                <a:pt x="249823" y="365925"/>
              </a:lnTo>
              <a:lnTo>
                <a:pt x="249823" y="0"/>
              </a:lnTo>
              <a:lnTo>
                <a:pt x="49964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010" y="2844409"/>
        <a:ext cx="30965" cy="30965"/>
      </dsp:txXfrm>
    </dsp:sp>
    <dsp:sp modelId="{09D09728-FC61-4B52-B221-6A9E217E7BE1}">
      <dsp:nvSpPr>
        <dsp:cNvPr id="0" name=""/>
        <dsp:cNvSpPr/>
      </dsp:nvSpPr>
      <dsp:spPr>
        <a:xfrm>
          <a:off x="4075669" y="2480713"/>
          <a:ext cx="487857" cy="562141"/>
        </a:xfrm>
        <a:custGeom>
          <a:avLst/>
          <a:gdLst/>
          <a:ahLst/>
          <a:cxnLst/>
          <a:rect l="0" t="0" r="0" b="0"/>
          <a:pathLst>
            <a:path>
              <a:moveTo>
                <a:pt x="0" y="562141"/>
              </a:moveTo>
              <a:lnTo>
                <a:pt x="243928" y="562141"/>
              </a:lnTo>
              <a:lnTo>
                <a:pt x="243928" y="0"/>
              </a:lnTo>
              <a:lnTo>
                <a:pt x="48785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0990" y="2743176"/>
        <a:ext cx="37215" cy="37215"/>
      </dsp:txXfrm>
    </dsp:sp>
    <dsp:sp modelId="{3A21B00A-58A2-4868-ADB2-BFD0D43BE224}">
      <dsp:nvSpPr>
        <dsp:cNvPr id="0" name=""/>
        <dsp:cNvSpPr/>
      </dsp:nvSpPr>
      <dsp:spPr>
        <a:xfrm>
          <a:off x="2074920" y="2195553"/>
          <a:ext cx="286052" cy="847301"/>
        </a:xfrm>
        <a:custGeom>
          <a:avLst/>
          <a:gdLst/>
          <a:ahLst/>
          <a:cxnLst/>
          <a:rect l="0" t="0" r="0" b="0"/>
          <a:pathLst>
            <a:path>
              <a:moveTo>
                <a:pt x="0" y="0"/>
              </a:moveTo>
              <a:lnTo>
                <a:pt x="143026" y="0"/>
              </a:lnTo>
              <a:lnTo>
                <a:pt x="143026" y="847301"/>
              </a:lnTo>
              <a:lnTo>
                <a:pt x="286052" y="8473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5589" y="2596847"/>
        <a:ext cx="44714" cy="44714"/>
      </dsp:txXfrm>
    </dsp:sp>
    <dsp:sp modelId="{99C284BC-D3D6-4A0B-BABE-2F1F26E03FE3}">
      <dsp:nvSpPr>
        <dsp:cNvPr id="0" name=""/>
        <dsp:cNvSpPr/>
      </dsp:nvSpPr>
      <dsp:spPr>
        <a:xfrm>
          <a:off x="2074920" y="2195553"/>
          <a:ext cx="287927" cy="631817"/>
        </a:xfrm>
        <a:custGeom>
          <a:avLst/>
          <a:gdLst/>
          <a:ahLst/>
          <a:cxnLst/>
          <a:rect l="0" t="0" r="0" b="0"/>
          <a:pathLst>
            <a:path>
              <a:moveTo>
                <a:pt x="0" y="0"/>
              </a:moveTo>
              <a:lnTo>
                <a:pt x="143963" y="0"/>
              </a:lnTo>
              <a:lnTo>
                <a:pt x="143963" y="631817"/>
              </a:lnTo>
              <a:lnTo>
                <a:pt x="287927" y="6318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01525" y="2494104"/>
        <a:ext cx="34716" cy="34716"/>
      </dsp:txXfrm>
    </dsp:sp>
    <dsp:sp modelId="{5F818DA9-ECC8-484D-8B6D-C02968A5797E}">
      <dsp:nvSpPr>
        <dsp:cNvPr id="0" name=""/>
        <dsp:cNvSpPr/>
      </dsp:nvSpPr>
      <dsp:spPr>
        <a:xfrm>
          <a:off x="2074920" y="2195553"/>
          <a:ext cx="294993" cy="399131"/>
        </a:xfrm>
        <a:custGeom>
          <a:avLst/>
          <a:gdLst/>
          <a:ahLst/>
          <a:cxnLst/>
          <a:rect l="0" t="0" r="0" b="0"/>
          <a:pathLst>
            <a:path>
              <a:moveTo>
                <a:pt x="0" y="0"/>
              </a:moveTo>
              <a:lnTo>
                <a:pt x="147496" y="0"/>
              </a:lnTo>
              <a:lnTo>
                <a:pt x="147496" y="399131"/>
              </a:lnTo>
              <a:lnTo>
                <a:pt x="294993" y="3991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10009" y="2382711"/>
        <a:ext cx="24815" cy="24815"/>
      </dsp:txXfrm>
    </dsp:sp>
    <dsp:sp modelId="{B36BC04E-4DBE-4DBA-AF0A-210CE52D7B84}">
      <dsp:nvSpPr>
        <dsp:cNvPr id="0" name=""/>
        <dsp:cNvSpPr/>
      </dsp:nvSpPr>
      <dsp:spPr>
        <a:xfrm>
          <a:off x="2074920" y="2195553"/>
          <a:ext cx="284170" cy="210695"/>
        </a:xfrm>
        <a:custGeom>
          <a:avLst/>
          <a:gdLst/>
          <a:ahLst/>
          <a:cxnLst/>
          <a:rect l="0" t="0" r="0" b="0"/>
          <a:pathLst>
            <a:path>
              <a:moveTo>
                <a:pt x="0" y="0"/>
              </a:moveTo>
              <a:lnTo>
                <a:pt x="142085" y="0"/>
              </a:lnTo>
              <a:lnTo>
                <a:pt x="142085" y="210695"/>
              </a:lnTo>
              <a:lnTo>
                <a:pt x="284170" y="2106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08161" y="2292056"/>
        <a:ext cx="17687" cy="17687"/>
      </dsp:txXfrm>
    </dsp:sp>
    <dsp:sp modelId="{D17FDC71-9AB6-4644-9DC2-03A0D39BF9F0}">
      <dsp:nvSpPr>
        <dsp:cNvPr id="0" name=""/>
        <dsp:cNvSpPr/>
      </dsp:nvSpPr>
      <dsp:spPr>
        <a:xfrm>
          <a:off x="3852887" y="1830949"/>
          <a:ext cx="358728" cy="91440"/>
        </a:xfrm>
        <a:custGeom>
          <a:avLst/>
          <a:gdLst/>
          <a:ahLst/>
          <a:cxnLst/>
          <a:rect l="0" t="0" r="0" b="0"/>
          <a:pathLst>
            <a:path>
              <a:moveTo>
                <a:pt x="0" y="102407"/>
              </a:moveTo>
              <a:lnTo>
                <a:pt x="179364" y="102407"/>
              </a:lnTo>
              <a:lnTo>
                <a:pt x="179364" y="45720"/>
              </a:lnTo>
              <a:lnTo>
                <a:pt x="35872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3171" y="1867590"/>
        <a:ext cx="18158" cy="18158"/>
      </dsp:txXfrm>
    </dsp:sp>
    <dsp:sp modelId="{B6CB9BF6-9B63-481E-BB8F-54103F15599B}">
      <dsp:nvSpPr>
        <dsp:cNvPr id="0" name=""/>
        <dsp:cNvSpPr/>
      </dsp:nvSpPr>
      <dsp:spPr>
        <a:xfrm>
          <a:off x="3852887" y="1933356"/>
          <a:ext cx="347431" cy="290822"/>
        </a:xfrm>
        <a:custGeom>
          <a:avLst/>
          <a:gdLst/>
          <a:ahLst/>
          <a:cxnLst/>
          <a:rect l="0" t="0" r="0" b="0"/>
          <a:pathLst>
            <a:path>
              <a:moveTo>
                <a:pt x="0" y="0"/>
              </a:moveTo>
              <a:lnTo>
                <a:pt x="173715" y="0"/>
              </a:lnTo>
              <a:lnTo>
                <a:pt x="173715" y="290822"/>
              </a:lnTo>
              <a:lnTo>
                <a:pt x="347431" y="290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15275" y="2067440"/>
        <a:ext cx="22654" cy="22654"/>
      </dsp:txXfrm>
    </dsp:sp>
    <dsp:sp modelId="{0B952D69-01E4-41BE-AD38-C96C0214D76D}">
      <dsp:nvSpPr>
        <dsp:cNvPr id="0" name=""/>
        <dsp:cNvSpPr/>
      </dsp:nvSpPr>
      <dsp:spPr>
        <a:xfrm>
          <a:off x="3852887" y="1933356"/>
          <a:ext cx="358120" cy="119979"/>
        </a:xfrm>
        <a:custGeom>
          <a:avLst/>
          <a:gdLst/>
          <a:ahLst/>
          <a:cxnLst/>
          <a:rect l="0" t="0" r="0" b="0"/>
          <a:pathLst>
            <a:path>
              <a:moveTo>
                <a:pt x="0" y="0"/>
              </a:moveTo>
              <a:lnTo>
                <a:pt x="179060" y="0"/>
              </a:lnTo>
              <a:lnTo>
                <a:pt x="179060" y="119979"/>
              </a:lnTo>
              <a:lnTo>
                <a:pt x="358120" y="11997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2505" y="1983904"/>
        <a:ext cx="18884" cy="18884"/>
      </dsp:txXfrm>
    </dsp:sp>
    <dsp:sp modelId="{F7D48460-F34D-4EA6-92AA-C3BA0C5A41F1}">
      <dsp:nvSpPr>
        <dsp:cNvPr id="0" name=""/>
        <dsp:cNvSpPr/>
      </dsp:nvSpPr>
      <dsp:spPr>
        <a:xfrm>
          <a:off x="2074920" y="1933356"/>
          <a:ext cx="282103" cy="262196"/>
        </a:xfrm>
        <a:custGeom>
          <a:avLst/>
          <a:gdLst/>
          <a:ahLst/>
          <a:cxnLst/>
          <a:rect l="0" t="0" r="0" b="0"/>
          <a:pathLst>
            <a:path>
              <a:moveTo>
                <a:pt x="0" y="262196"/>
              </a:moveTo>
              <a:lnTo>
                <a:pt x="141051" y="262196"/>
              </a:lnTo>
              <a:lnTo>
                <a:pt x="141051" y="0"/>
              </a:lnTo>
              <a:lnTo>
                <a:pt x="28210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6343" y="2054826"/>
        <a:ext cx="19256" cy="19256"/>
      </dsp:txXfrm>
    </dsp:sp>
    <dsp:sp modelId="{44B9E155-A05E-4787-81FE-F3484E8D25F2}">
      <dsp:nvSpPr>
        <dsp:cNvPr id="0" name=""/>
        <dsp:cNvSpPr/>
      </dsp:nvSpPr>
      <dsp:spPr>
        <a:xfrm>
          <a:off x="4363358" y="1414156"/>
          <a:ext cx="128009" cy="143014"/>
        </a:xfrm>
        <a:custGeom>
          <a:avLst/>
          <a:gdLst/>
          <a:ahLst/>
          <a:cxnLst/>
          <a:rect l="0" t="0" r="0" b="0"/>
          <a:pathLst>
            <a:path>
              <a:moveTo>
                <a:pt x="0" y="0"/>
              </a:moveTo>
              <a:lnTo>
                <a:pt x="64004" y="0"/>
              </a:lnTo>
              <a:lnTo>
                <a:pt x="64004" y="143014"/>
              </a:lnTo>
              <a:lnTo>
                <a:pt x="128009" y="1430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2564" y="1480865"/>
        <a:ext cx="9596" cy="9596"/>
      </dsp:txXfrm>
    </dsp:sp>
    <dsp:sp modelId="{2F713B65-3D63-4C63-B9A1-B10AC7AE343C}">
      <dsp:nvSpPr>
        <dsp:cNvPr id="0" name=""/>
        <dsp:cNvSpPr/>
      </dsp:nvSpPr>
      <dsp:spPr>
        <a:xfrm>
          <a:off x="4363358" y="1303943"/>
          <a:ext cx="128009" cy="110213"/>
        </a:xfrm>
        <a:custGeom>
          <a:avLst/>
          <a:gdLst/>
          <a:ahLst/>
          <a:cxnLst/>
          <a:rect l="0" t="0" r="0" b="0"/>
          <a:pathLst>
            <a:path>
              <a:moveTo>
                <a:pt x="0" y="110213"/>
              </a:moveTo>
              <a:lnTo>
                <a:pt x="64004" y="110213"/>
              </a:lnTo>
              <a:lnTo>
                <a:pt x="64004" y="0"/>
              </a:lnTo>
              <a:lnTo>
                <a:pt x="128009"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40" y="1354826"/>
        <a:ext cx="8445" cy="8445"/>
      </dsp:txXfrm>
    </dsp:sp>
    <dsp:sp modelId="{9CF8743F-537C-4B80-92E3-990C8D4DAE6A}">
      <dsp:nvSpPr>
        <dsp:cNvPr id="0" name=""/>
        <dsp:cNvSpPr/>
      </dsp:nvSpPr>
      <dsp:spPr>
        <a:xfrm>
          <a:off x="2074920" y="1414156"/>
          <a:ext cx="276848" cy="781396"/>
        </a:xfrm>
        <a:custGeom>
          <a:avLst/>
          <a:gdLst/>
          <a:ahLst/>
          <a:cxnLst/>
          <a:rect l="0" t="0" r="0" b="0"/>
          <a:pathLst>
            <a:path>
              <a:moveTo>
                <a:pt x="0" y="781396"/>
              </a:moveTo>
              <a:lnTo>
                <a:pt x="138424" y="781396"/>
              </a:lnTo>
              <a:lnTo>
                <a:pt x="138424" y="0"/>
              </a:lnTo>
              <a:lnTo>
                <a:pt x="27684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2619" y="1784130"/>
        <a:ext cx="41449" cy="41449"/>
      </dsp:txXfrm>
    </dsp:sp>
    <dsp:sp modelId="{27A8BB2B-63DE-4A71-9947-F81620D1C815}">
      <dsp:nvSpPr>
        <dsp:cNvPr id="0" name=""/>
        <dsp:cNvSpPr/>
      </dsp:nvSpPr>
      <dsp:spPr>
        <a:xfrm>
          <a:off x="4084015" y="604228"/>
          <a:ext cx="132406" cy="434739"/>
        </a:xfrm>
        <a:custGeom>
          <a:avLst/>
          <a:gdLst/>
          <a:ahLst/>
          <a:cxnLst/>
          <a:rect l="0" t="0" r="0" b="0"/>
          <a:pathLst>
            <a:path>
              <a:moveTo>
                <a:pt x="0" y="0"/>
              </a:moveTo>
              <a:lnTo>
                <a:pt x="66203" y="0"/>
              </a:lnTo>
              <a:lnTo>
                <a:pt x="66203" y="434739"/>
              </a:lnTo>
              <a:lnTo>
                <a:pt x="132406" y="4347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8857" y="810236"/>
        <a:ext cx="22722" cy="22722"/>
      </dsp:txXfrm>
    </dsp:sp>
    <dsp:sp modelId="{B4D3D253-05E0-4A43-9340-14F7934D84DE}">
      <dsp:nvSpPr>
        <dsp:cNvPr id="0" name=""/>
        <dsp:cNvSpPr/>
      </dsp:nvSpPr>
      <dsp:spPr>
        <a:xfrm>
          <a:off x="4084015" y="604228"/>
          <a:ext cx="128188" cy="208695"/>
        </a:xfrm>
        <a:custGeom>
          <a:avLst/>
          <a:gdLst/>
          <a:ahLst/>
          <a:cxnLst/>
          <a:rect l="0" t="0" r="0" b="0"/>
          <a:pathLst>
            <a:path>
              <a:moveTo>
                <a:pt x="0" y="0"/>
              </a:moveTo>
              <a:lnTo>
                <a:pt x="64094" y="0"/>
              </a:lnTo>
              <a:lnTo>
                <a:pt x="64094" y="208695"/>
              </a:lnTo>
              <a:lnTo>
                <a:pt x="128188" y="2086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1986" y="702453"/>
        <a:ext cx="12246" cy="12246"/>
      </dsp:txXfrm>
    </dsp:sp>
    <dsp:sp modelId="{CD3FE733-6267-47A5-8BD6-0C3D55B259F3}">
      <dsp:nvSpPr>
        <dsp:cNvPr id="0" name=""/>
        <dsp:cNvSpPr/>
      </dsp:nvSpPr>
      <dsp:spPr>
        <a:xfrm>
          <a:off x="4084015" y="545386"/>
          <a:ext cx="132406" cy="91440"/>
        </a:xfrm>
        <a:custGeom>
          <a:avLst/>
          <a:gdLst/>
          <a:ahLst/>
          <a:cxnLst/>
          <a:rect l="0" t="0" r="0" b="0"/>
          <a:pathLst>
            <a:path>
              <a:moveTo>
                <a:pt x="0" y="58841"/>
              </a:moveTo>
              <a:lnTo>
                <a:pt x="66203" y="58841"/>
              </a:lnTo>
              <a:lnTo>
                <a:pt x="66203" y="45720"/>
              </a:lnTo>
              <a:lnTo>
                <a:pt x="132406"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6892" y="587780"/>
        <a:ext cx="6652" cy="6652"/>
      </dsp:txXfrm>
    </dsp:sp>
    <dsp:sp modelId="{C47D28E1-7FAC-41FE-A841-FE8F1810FCF8}">
      <dsp:nvSpPr>
        <dsp:cNvPr id="0" name=""/>
        <dsp:cNvSpPr/>
      </dsp:nvSpPr>
      <dsp:spPr>
        <a:xfrm>
          <a:off x="4084015" y="376762"/>
          <a:ext cx="136624" cy="227466"/>
        </a:xfrm>
        <a:custGeom>
          <a:avLst/>
          <a:gdLst/>
          <a:ahLst/>
          <a:cxnLst/>
          <a:rect l="0" t="0" r="0" b="0"/>
          <a:pathLst>
            <a:path>
              <a:moveTo>
                <a:pt x="0" y="227466"/>
              </a:moveTo>
              <a:lnTo>
                <a:pt x="68312" y="227466"/>
              </a:lnTo>
              <a:lnTo>
                <a:pt x="68312" y="0"/>
              </a:lnTo>
              <a:lnTo>
                <a:pt x="13662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5694" y="483861"/>
        <a:ext cx="13267" cy="13267"/>
      </dsp:txXfrm>
    </dsp:sp>
    <dsp:sp modelId="{4479FFC1-36D1-4282-8466-9C767C02B998}">
      <dsp:nvSpPr>
        <dsp:cNvPr id="0" name=""/>
        <dsp:cNvSpPr/>
      </dsp:nvSpPr>
      <dsp:spPr>
        <a:xfrm>
          <a:off x="4084015" y="161708"/>
          <a:ext cx="130569" cy="442520"/>
        </a:xfrm>
        <a:custGeom>
          <a:avLst/>
          <a:gdLst/>
          <a:ahLst/>
          <a:cxnLst/>
          <a:rect l="0" t="0" r="0" b="0"/>
          <a:pathLst>
            <a:path>
              <a:moveTo>
                <a:pt x="0" y="442520"/>
              </a:moveTo>
              <a:lnTo>
                <a:pt x="65284" y="442520"/>
              </a:lnTo>
              <a:lnTo>
                <a:pt x="65284" y="0"/>
              </a:lnTo>
              <a:lnTo>
                <a:pt x="130569"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137765" y="371433"/>
        <a:ext cx="23069" cy="23069"/>
      </dsp:txXfrm>
    </dsp:sp>
    <dsp:sp modelId="{5C99A937-F611-4559-AB00-99E5775C3CAD}">
      <dsp:nvSpPr>
        <dsp:cNvPr id="0" name=""/>
        <dsp:cNvSpPr/>
      </dsp:nvSpPr>
      <dsp:spPr>
        <a:xfrm>
          <a:off x="2074920" y="604228"/>
          <a:ext cx="272451" cy="1591324"/>
        </a:xfrm>
        <a:custGeom>
          <a:avLst/>
          <a:gdLst/>
          <a:ahLst/>
          <a:cxnLst/>
          <a:rect l="0" t="0" r="0" b="0"/>
          <a:pathLst>
            <a:path>
              <a:moveTo>
                <a:pt x="0" y="1591324"/>
              </a:moveTo>
              <a:lnTo>
                <a:pt x="136225" y="1591324"/>
              </a:lnTo>
              <a:lnTo>
                <a:pt x="136225" y="0"/>
              </a:lnTo>
              <a:lnTo>
                <a:pt x="2724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170783" y="1359528"/>
        <a:ext cx="80723" cy="80723"/>
      </dsp:txXfrm>
    </dsp:sp>
    <dsp:sp modelId="{B7A328E6-EC8C-41F4-9626-8B1D7B73DA5A}">
      <dsp:nvSpPr>
        <dsp:cNvPr id="0" name=""/>
        <dsp:cNvSpPr/>
      </dsp:nvSpPr>
      <dsp:spPr>
        <a:xfrm rot="5400000" flipV="1">
          <a:off x="1462666" y="2096818"/>
          <a:ext cx="1027035" cy="1974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Anirudh</a:t>
          </a:r>
        </a:p>
      </dsp:txBody>
      <dsp:txXfrm rot="10800000">
        <a:off x="1462666" y="2096818"/>
        <a:ext cx="1027035" cy="197470"/>
      </dsp:txXfrm>
    </dsp:sp>
    <dsp:sp modelId="{5D9CC724-B8E5-40A7-BE76-DE9AFA7A1D03}">
      <dsp:nvSpPr>
        <dsp:cNvPr id="0" name=""/>
        <dsp:cNvSpPr/>
      </dsp:nvSpPr>
      <dsp:spPr>
        <a:xfrm rot="10800000" flipV="1">
          <a:off x="2347371" y="408696"/>
          <a:ext cx="1736644" cy="3910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Anilkumar Phurailatpam (Infra)</a:t>
          </a:r>
        </a:p>
      </dsp:txBody>
      <dsp:txXfrm rot="-10800000">
        <a:off x="2347371" y="408696"/>
        <a:ext cx="1736644" cy="391063"/>
      </dsp:txXfrm>
    </dsp:sp>
    <dsp:sp modelId="{97F80F3F-14D9-4C26-B4E7-128EB43A695A}">
      <dsp:nvSpPr>
        <dsp:cNvPr id="0" name=""/>
        <dsp:cNvSpPr/>
      </dsp:nvSpPr>
      <dsp:spPr>
        <a:xfrm>
          <a:off x="4214585" y="51618"/>
          <a:ext cx="2197146" cy="2201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Sachin Karambalkar(Infra)</a:t>
          </a:r>
        </a:p>
      </dsp:txBody>
      <dsp:txXfrm>
        <a:off x="4214585" y="51618"/>
        <a:ext cx="2197146" cy="220178"/>
      </dsp:txXfrm>
    </dsp:sp>
    <dsp:sp modelId="{A450AE9C-C42F-4548-9820-FD349DE45CC4}">
      <dsp:nvSpPr>
        <dsp:cNvPr id="0" name=""/>
        <dsp:cNvSpPr/>
      </dsp:nvSpPr>
      <dsp:spPr>
        <a:xfrm>
          <a:off x="4220640" y="283610"/>
          <a:ext cx="2153821" cy="186302"/>
        </a:xfrm>
        <a:prstGeom prst="rect">
          <a:avLst/>
        </a:prstGeom>
        <a:solidFill>
          <a:srgbClr val="B4257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Ankur Parasor(Infra)</a:t>
          </a:r>
        </a:p>
      </dsp:txBody>
      <dsp:txXfrm>
        <a:off x="4220640" y="283610"/>
        <a:ext cx="2153821" cy="186302"/>
      </dsp:txXfrm>
    </dsp:sp>
    <dsp:sp modelId="{655D2399-04AA-4044-9933-1A303032FA9E}">
      <dsp:nvSpPr>
        <dsp:cNvPr id="0" name=""/>
        <dsp:cNvSpPr/>
      </dsp:nvSpPr>
      <dsp:spPr>
        <a:xfrm>
          <a:off x="4216422" y="501980"/>
          <a:ext cx="2183186" cy="178251"/>
        </a:xfrm>
        <a:prstGeom prst="rect">
          <a:avLst/>
        </a:prstGeom>
        <a:solidFill>
          <a:srgbClr val="B4257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Ashutosh Madane (DevOps) </a:t>
          </a:r>
        </a:p>
      </dsp:txBody>
      <dsp:txXfrm>
        <a:off x="4216422" y="501980"/>
        <a:ext cx="2183186" cy="178251"/>
      </dsp:txXfrm>
    </dsp:sp>
    <dsp:sp modelId="{B033958E-0692-40F9-9952-A11A3C7CFCDF}">
      <dsp:nvSpPr>
        <dsp:cNvPr id="0" name=""/>
        <dsp:cNvSpPr/>
      </dsp:nvSpPr>
      <dsp:spPr>
        <a:xfrm>
          <a:off x="4212204" y="733233"/>
          <a:ext cx="1514534" cy="159381"/>
        </a:xfrm>
        <a:prstGeom prst="rect">
          <a:avLst/>
        </a:prstGeom>
        <a:solidFill>
          <a:srgbClr val="B4257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Vishal Jethani (Infra)</a:t>
          </a:r>
        </a:p>
      </dsp:txBody>
      <dsp:txXfrm>
        <a:off x="4212204" y="733233"/>
        <a:ext cx="1514534" cy="159381"/>
      </dsp:txXfrm>
    </dsp:sp>
    <dsp:sp modelId="{83B34336-0FE9-46B2-9434-34CB62B94CEF}">
      <dsp:nvSpPr>
        <dsp:cNvPr id="0" name=""/>
        <dsp:cNvSpPr/>
      </dsp:nvSpPr>
      <dsp:spPr>
        <a:xfrm>
          <a:off x="4216422" y="941399"/>
          <a:ext cx="1802069" cy="195136"/>
        </a:xfrm>
        <a:prstGeom prst="rect">
          <a:avLst/>
        </a:prstGeom>
        <a:solidFill>
          <a:srgbClr val="B4257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TBH (DSM DevOps) ??</a:t>
          </a:r>
        </a:p>
      </dsp:txBody>
      <dsp:txXfrm>
        <a:off x="4216422" y="941399"/>
        <a:ext cx="1802069" cy="195136"/>
      </dsp:txXfrm>
    </dsp:sp>
    <dsp:sp modelId="{98B55F4D-96E2-4A68-B7F3-5B1A4541AC23}">
      <dsp:nvSpPr>
        <dsp:cNvPr id="0" name=""/>
        <dsp:cNvSpPr/>
      </dsp:nvSpPr>
      <dsp:spPr>
        <a:xfrm>
          <a:off x="2351768" y="1278978"/>
          <a:ext cx="2011589" cy="270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Rahul Karale (VTE Windows)</a:t>
          </a:r>
          <a:endParaRPr lang="en-US" sz="1000" kern="1200" dirty="0">
            <a:solidFill>
              <a:srgbClr val="FFFFFF"/>
            </a:solidFill>
            <a:latin typeface="Century Gothic"/>
            <a:ea typeface="+mn-ea"/>
            <a:cs typeface="+mn-cs"/>
          </a:endParaRPr>
        </a:p>
      </dsp:txBody>
      <dsp:txXfrm>
        <a:off x="2351768" y="1278978"/>
        <a:ext cx="2011589" cy="270356"/>
      </dsp:txXfrm>
    </dsp:sp>
    <dsp:sp modelId="{31A775ED-2B14-4FC4-A985-B776D396EBF5}">
      <dsp:nvSpPr>
        <dsp:cNvPr id="0" name=""/>
        <dsp:cNvSpPr/>
      </dsp:nvSpPr>
      <dsp:spPr>
        <a:xfrm>
          <a:off x="4491367" y="1185320"/>
          <a:ext cx="2189388" cy="2372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Sangeetha Biswas (VTE Windows)</a:t>
          </a:r>
        </a:p>
      </dsp:txBody>
      <dsp:txXfrm>
        <a:off x="4491367" y="1185320"/>
        <a:ext cx="2189388" cy="237245"/>
      </dsp:txXfrm>
    </dsp:sp>
    <dsp:sp modelId="{3DDD2513-D80C-409D-84E9-81B46F1F1F2F}">
      <dsp:nvSpPr>
        <dsp:cNvPr id="0" name=""/>
        <dsp:cNvSpPr/>
      </dsp:nvSpPr>
      <dsp:spPr>
        <a:xfrm>
          <a:off x="4491367" y="1471350"/>
          <a:ext cx="2198989" cy="1716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TBH (VTE Windows)</a:t>
          </a:r>
        </a:p>
      </dsp:txBody>
      <dsp:txXfrm>
        <a:off x="4491367" y="1471350"/>
        <a:ext cx="2198989" cy="171642"/>
      </dsp:txXfrm>
    </dsp:sp>
    <dsp:sp modelId="{47975870-C2AC-4D1A-A2A2-DEE477F51472}">
      <dsp:nvSpPr>
        <dsp:cNvPr id="0" name=""/>
        <dsp:cNvSpPr/>
      </dsp:nvSpPr>
      <dsp:spPr>
        <a:xfrm>
          <a:off x="2357023" y="1817352"/>
          <a:ext cx="1495864" cy="232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Manikanta T (VTE Linux)</a:t>
          </a:r>
        </a:p>
      </dsp:txBody>
      <dsp:txXfrm>
        <a:off x="2357023" y="1817352"/>
        <a:ext cx="1495864" cy="232007"/>
      </dsp:txXfrm>
    </dsp:sp>
    <dsp:sp modelId="{396AC51E-0E77-48A8-B760-F2119CC1194C}">
      <dsp:nvSpPr>
        <dsp:cNvPr id="0" name=""/>
        <dsp:cNvSpPr/>
      </dsp:nvSpPr>
      <dsp:spPr>
        <a:xfrm>
          <a:off x="4211007" y="1966681"/>
          <a:ext cx="2094348" cy="1733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Prafful Srivastava (VTE Linux)</a:t>
          </a:r>
        </a:p>
      </dsp:txBody>
      <dsp:txXfrm>
        <a:off x="4211007" y="1966681"/>
        <a:ext cx="2094348" cy="173310"/>
      </dsp:txXfrm>
    </dsp:sp>
    <dsp:sp modelId="{6AF933B3-2951-40EF-8795-1519B5825CB4}">
      <dsp:nvSpPr>
        <dsp:cNvPr id="0" name=""/>
        <dsp:cNvSpPr/>
      </dsp:nvSpPr>
      <dsp:spPr>
        <a:xfrm>
          <a:off x="4200318" y="2152734"/>
          <a:ext cx="1792885" cy="1428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Ashwani (Prospective hire)</a:t>
          </a:r>
        </a:p>
      </dsp:txBody>
      <dsp:txXfrm>
        <a:off x="4200318" y="2152734"/>
        <a:ext cx="1792885" cy="142888"/>
      </dsp:txXfrm>
    </dsp:sp>
    <dsp:sp modelId="{97B2F118-E2DD-432D-9AE3-197CAA9A4460}">
      <dsp:nvSpPr>
        <dsp:cNvPr id="0" name=""/>
        <dsp:cNvSpPr/>
      </dsp:nvSpPr>
      <dsp:spPr>
        <a:xfrm>
          <a:off x="4211615" y="1784072"/>
          <a:ext cx="2059004" cy="1851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Tushar Shukla (VTE Linux)</a:t>
          </a:r>
        </a:p>
      </dsp:txBody>
      <dsp:txXfrm>
        <a:off x="4211615" y="1784072"/>
        <a:ext cx="2059004" cy="185194"/>
      </dsp:txXfrm>
    </dsp:sp>
    <dsp:sp modelId="{4F9A439F-0399-4B8A-8481-D74C0B8AAB59}">
      <dsp:nvSpPr>
        <dsp:cNvPr id="0" name=""/>
        <dsp:cNvSpPr/>
      </dsp:nvSpPr>
      <dsp:spPr>
        <a:xfrm>
          <a:off x="2359090" y="2308680"/>
          <a:ext cx="1798210" cy="1951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Anubhav Sengar(VTE Linux)</a:t>
          </a:r>
        </a:p>
      </dsp:txBody>
      <dsp:txXfrm>
        <a:off x="2359090" y="2308680"/>
        <a:ext cx="1798210" cy="195136"/>
      </dsp:txXfrm>
    </dsp:sp>
    <dsp:sp modelId="{D5E2678F-6E76-4490-AD12-C89B3554B387}">
      <dsp:nvSpPr>
        <dsp:cNvPr id="0" name=""/>
        <dsp:cNvSpPr/>
      </dsp:nvSpPr>
      <dsp:spPr>
        <a:xfrm>
          <a:off x="2369913" y="2509600"/>
          <a:ext cx="1784289" cy="1701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Shrikant Ubale </a:t>
          </a:r>
          <a:r>
            <a:rPr lang="en-US" sz="1000" kern="1200" dirty="0">
              <a:solidFill>
                <a:srgbClr val="FFFFFF"/>
              </a:solidFill>
              <a:latin typeface="Century Gothic"/>
              <a:ea typeface="+mn-ea"/>
              <a:cs typeface="+mn-cs"/>
            </a:rPr>
            <a:t>(VTE Linux)</a:t>
          </a:r>
          <a:endParaRPr lang="en-US" sz="1000" kern="1200" dirty="0"/>
        </a:p>
      </dsp:txBody>
      <dsp:txXfrm>
        <a:off x="2369913" y="2509600"/>
        <a:ext cx="1784289" cy="170169"/>
      </dsp:txXfrm>
    </dsp:sp>
    <dsp:sp modelId="{DF516F64-DC0E-420E-A39C-8B37B113C3D5}">
      <dsp:nvSpPr>
        <dsp:cNvPr id="0" name=""/>
        <dsp:cNvSpPr/>
      </dsp:nvSpPr>
      <dsp:spPr>
        <a:xfrm>
          <a:off x="2362847" y="2733742"/>
          <a:ext cx="1710101" cy="1872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Pravin Bhumkar (VTE Linux)</a:t>
          </a:r>
        </a:p>
      </dsp:txBody>
      <dsp:txXfrm>
        <a:off x="2362847" y="2733742"/>
        <a:ext cx="1710101" cy="187257"/>
      </dsp:txXfrm>
    </dsp:sp>
    <dsp:sp modelId="{A1D777DF-54C0-404D-867B-4C3347C46430}">
      <dsp:nvSpPr>
        <dsp:cNvPr id="0" name=""/>
        <dsp:cNvSpPr/>
      </dsp:nvSpPr>
      <dsp:spPr>
        <a:xfrm>
          <a:off x="2360972" y="2951966"/>
          <a:ext cx="1714696" cy="1817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Mohit Chandak (DSM, VTS)</a:t>
          </a:r>
        </a:p>
      </dsp:txBody>
      <dsp:txXfrm>
        <a:off x="2360972" y="2951966"/>
        <a:ext cx="1714696" cy="181777"/>
      </dsp:txXfrm>
    </dsp:sp>
    <dsp:sp modelId="{A5421766-B53C-4864-99AD-FF29C480C2F6}">
      <dsp:nvSpPr>
        <dsp:cNvPr id="0" name=""/>
        <dsp:cNvSpPr/>
      </dsp:nvSpPr>
      <dsp:spPr>
        <a:xfrm>
          <a:off x="4563526" y="2383278"/>
          <a:ext cx="1619777" cy="1948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Dipankar Chavare (DSM)</a:t>
          </a:r>
          <a:endParaRPr lang="en-US" sz="600" kern="1200" dirty="0"/>
        </a:p>
      </dsp:txBody>
      <dsp:txXfrm>
        <a:off x="4563526" y="2383278"/>
        <a:ext cx="1619777" cy="194869"/>
      </dsp:txXfrm>
    </dsp:sp>
    <dsp:sp modelId="{BBCF6545-17A4-4D1C-BF5D-BEB9171A3059}">
      <dsp:nvSpPr>
        <dsp:cNvPr id="0" name=""/>
        <dsp:cNvSpPr/>
      </dsp:nvSpPr>
      <dsp:spPr>
        <a:xfrm>
          <a:off x="4575316" y="2559339"/>
          <a:ext cx="1979004" cy="2351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FFFFFF"/>
              </a:solidFill>
              <a:latin typeface="Century Gothic"/>
              <a:ea typeface="+mn-ea"/>
              <a:cs typeface="+mn-cs"/>
            </a:rPr>
            <a:t>Himanshu Bhagwani (DSM)</a:t>
          </a:r>
          <a:endParaRPr lang="en-US" sz="600" kern="1200" dirty="0"/>
        </a:p>
      </dsp:txBody>
      <dsp:txXfrm>
        <a:off x="4575316" y="2559339"/>
        <a:ext cx="1979004" cy="235180"/>
      </dsp:txXfrm>
    </dsp:sp>
    <dsp:sp modelId="{03FFA7F1-18A7-4DD7-B2FF-46E6216B43A9}">
      <dsp:nvSpPr>
        <dsp:cNvPr id="0" name=""/>
        <dsp:cNvSpPr/>
      </dsp:nvSpPr>
      <dsp:spPr>
        <a:xfrm>
          <a:off x="4576814" y="2802501"/>
          <a:ext cx="2591397" cy="2521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Ayush Shrivastava (Cyphertrust Monitor)</a:t>
          </a:r>
        </a:p>
      </dsp:txBody>
      <dsp:txXfrm>
        <a:off x="4576814" y="2802501"/>
        <a:ext cx="2591397" cy="252106"/>
      </dsp:txXfrm>
    </dsp:sp>
    <dsp:sp modelId="{3AE9C606-2A72-4778-9E7E-5F7151AEFCDB}">
      <dsp:nvSpPr>
        <dsp:cNvPr id="0" name=""/>
        <dsp:cNvSpPr/>
      </dsp:nvSpPr>
      <dsp:spPr>
        <a:xfrm>
          <a:off x="4580705" y="3048888"/>
          <a:ext cx="1785127" cy="2182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Rahul Pawar (VTS)</a:t>
          </a:r>
        </a:p>
      </dsp:txBody>
      <dsp:txXfrm>
        <a:off x="4580705" y="3048888"/>
        <a:ext cx="1785127" cy="218211"/>
      </dsp:txXfrm>
    </dsp:sp>
    <dsp:sp modelId="{71E030A8-8EF6-4D1E-A9AD-D3B93198FBC5}">
      <dsp:nvSpPr>
        <dsp:cNvPr id="0" name=""/>
        <dsp:cNvSpPr/>
      </dsp:nvSpPr>
      <dsp:spPr>
        <a:xfrm>
          <a:off x="2374202" y="3300766"/>
          <a:ext cx="1285678" cy="1784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Kapil Negi (DSM)</a:t>
          </a:r>
        </a:p>
      </dsp:txBody>
      <dsp:txXfrm>
        <a:off x="2374202" y="3300766"/>
        <a:ext cx="1285678" cy="178456"/>
      </dsp:txXfrm>
    </dsp:sp>
    <dsp:sp modelId="{E163E23A-4BA1-4BD8-95C4-09944D9C883A}">
      <dsp:nvSpPr>
        <dsp:cNvPr id="0" name=""/>
        <dsp:cNvSpPr/>
      </dsp:nvSpPr>
      <dsp:spPr>
        <a:xfrm>
          <a:off x="4593526" y="3704179"/>
          <a:ext cx="1294690" cy="2092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Vishal Chillal (DSM)</a:t>
          </a:r>
        </a:p>
      </dsp:txBody>
      <dsp:txXfrm>
        <a:off x="4593526" y="3704179"/>
        <a:ext cx="1294690" cy="209270"/>
      </dsp:txXfrm>
    </dsp:sp>
    <dsp:sp modelId="{60FC6C1B-5FDB-4268-9094-C240D7700BFA}">
      <dsp:nvSpPr>
        <dsp:cNvPr id="0" name=""/>
        <dsp:cNvSpPr/>
      </dsp:nvSpPr>
      <dsp:spPr>
        <a:xfrm>
          <a:off x="4594383" y="3462832"/>
          <a:ext cx="1285659" cy="1951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Ravi Singh (DSM)</a:t>
          </a:r>
        </a:p>
      </dsp:txBody>
      <dsp:txXfrm>
        <a:off x="4594383" y="3462832"/>
        <a:ext cx="1285659" cy="19513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0E950-A4CC-4D35-A920-1ED6482F9B5B}" type="datetimeFigureOut">
              <a:rPr lang="en-US" smtClean="0"/>
              <a:pPr/>
              <a:t>4/27/2018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8D92-C018-424F-9121-A477B01E4799}" type="slidenum">
              <a:rPr lang="en-US" smtClean="0"/>
              <a:pPr/>
              <a:t>‹#›</a:t>
            </a:fld>
            <a:endParaRPr lang="en-US"/>
          </a:p>
        </p:txBody>
      </p:sp>
    </p:spTree>
    <p:extLst>
      <p:ext uri="{BB962C8B-B14F-4D97-AF65-F5344CB8AC3E}">
        <p14:creationId xmlns:p14="http://schemas.microsoft.com/office/powerpoint/2010/main" val="304786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E368D92-C018-424F-9121-A477B01E479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10</a:t>
            </a:fld>
            <a:endParaRPr lang="fr-FR" altLang="en-GB" dirty="0"/>
          </a:p>
        </p:txBody>
      </p:sp>
    </p:spTree>
    <p:extLst>
      <p:ext uri="{BB962C8B-B14F-4D97-AF65-F5344CB8AC3E}">
        <p14:creationId xmlns:p14="http://schemas.microsoft.com/office/powerpoint/2010/main" val="67247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11</a:t>
            </a:fld>
            <a:endParaRPr lang="fr-FR" altLang="en-GB" dirty="0"/>
          </a:p>
        </p:txBody>
      </p:sp>
    </p:spTree>
    <p:extLst>
      <p:ext uri="{BB962C8B-B14F-4D97-AF65-F5344CB8AC3E}">
        <p14:creationId xmlns:p14="http://schemas.microsoft.com/office/powerpoint/2010/main" val="67247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12</a:t>
            </a:fld>
            <a:endParaRPr lang="fr-FR" altLang="en-GB" dirty="0"/>
          </a:p>
        </p:txBody>
      </p:sp>
    </p:spTree>
    <p:extLst>
      <p:ext uri="{BB962C8B-B14F-4D97-AF65-F5344CB8AC3E}">
        <p14:creationId xmlns:p14="http://schemas.microsoft.com/office/powerpoint/2010/main" val="672476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13</a:t>
            </a:fld>
            <a:endParaRPr lang="fr-FR" altLang="en-GB" dirty="0"/>
          </a:p>
        </p:txBody>
      </p:sp>
    </p:spTree>
    <p:extLst>
      <p:ext uri="{BB962C8B-B14F-4D97-AF65-F5344CB8AC3E}">
        <p14:creationId xmlns:p14="http://schemas.microsoft.com/office/powerpoint/2010/main" val="67247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14</a:t>
            </a:fld>
            <a:endParaRPr lang="fr-FR" altLang="en-GB" dirty="0"/>
          </a:p>
        </p:txBody>
      </p:sp>
    </p:spTree>
    <p:extLst>
      <p:ext uri="{BB962C8B-B14F-4D97-AF65-F5344CB8AC3E}">
        <p14:creationId xmlns:p14="http://schemas.microsoft.com/office/powerpoint/2010/main" val="1105024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15</a:t>
            </a:fld>
            <a:endParaRPr lang="fr-FR" altLang="en-GB" dirty="0"/>
          </a:p>
        </p:txBody>
      </p:sp>
    </p:spTree>
    <p:extLst>
      <p:ext uri="{BB962C8B-B14F-4D97-AF65-F5344CB8AC3E}">
        <p14:creationId xmlns:p14="http://schemas.microsoft.com/office/powerpoint/2010/main" val="1469925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16</a:t>
            </a:fld>
            <a:endParaRPr lang="fr-FR" altLang="en-GB" dirty="0"/>
          </a:p>
        </p:txBody>
      </p:sp>
    </p:spTree>
    <p:extLst>
      <p:ext uri="{BB962C8B-B14F-4D97-AF65-F5344CB8AC3E}">
        <p14:creationId xmlns:p14="http://schemas.microsoft.com/office/powerpoint/2010/main" val="499577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17</a:t>
            </a:fld>
            <a:endParaRPr lang="fr-FR" altLang="en-GB" dirty="0"/>
          </a:p>
        </p:txBody>
      </p:sp>
    </p:spTree>
    <p:extLst>
      <p:ext uri="{BB962C8B-B14F-4D97-AF65-F5344CB8AC3E}">
        <p14:creationId xmlns:p14="http://schemas.microsoft.com/office/powerpoint/2010/main" val="388677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2</a:t>
            </a:fld>
            <a:endParaRPr lang="fr-FR" altLang="en-GB" dirty="0"/>
          </a:p>
        </p:txBody>
      </p:sp>
    </p:spTree>
    <p:extLst>
      <p:ext uri="{BB962C8B-B14F-4D97-AF65-F5344CB8AC3E}">
        <p14:creationId xmlns:p14="http://schemas.microsoft.com/office/powerpoint/2010/main" val="20298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E368D92-C018-424F-9121-A477B01E479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E368D92-C018-424F-9121-A477B01E4799}" type="slidenum">
              <a:rPr lang="en-US" smtClean="0"/>
              <a:pPr/>
              <a:t>4</a:t>
            </a:fld>
            <a:endParaRPr lang="en-US"/>
          </a:p>
        </p:txBody>
      </p:sp>
    </p:spTree>
    <p:extLst>
      <p:ext uri="{BB962C8B-B14F-4D97-AF65-F5344CB8AC3E}">
        <p14:creationId xmlns:p14="http://schemas.microsoft.com/office/powerpoint/2010/main" val="306172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E368D92-C018-424F-9121-A477B01E4799}" type="slidenum">
              <a:rPr lang="en-US" smtClean="0"/>
              <a:pPr/>
              <a:t>5</a:t>
            </a:fld>
            <a:endParaRPr lang="en-US"/>
          </a:p>
        </p:txBody>
      </p:sp>
    </p:spTree>
    <p:extLst>
      <p:ext uri="{BB962C8B-B14F-4D97-AF65-F5344CB8AC3E}">
        <p14:creationId xmlns:p14="http://schemas.microsoft.com/office/powerpoint/2010/main" val="1128354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6</a:t>
            </a:fld>
            <a:endParaRPr lang="fr-FR" altLang="en-GB" dirty="0"/>
          </a:p>
        </p:txBody>
      </p:sp>
    </p:spTree>
    <p:extLst>
      <p:ext uri="{BB962C8B-B14F-4D97-AF65-F5344CB8AC3E}">
        <p14:creationId xmlns:p14="http://schemas.microsoft.com/office/powerpoint/2010/main" val="21041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7</a:t>
            </a:fld>
            <a:endParaRPr lang="fr-FR" altLang="en-GB" dirty="0"/>
          </a:p>
        </p:txBody>
      </p:sp>
    </p:spTree>
    <p:extLst>
      <p:ext uri="{BB962C8B-B14F-4D97-AF65-F5344CB8AC3E}">
        <p14:creationId xmlns:p14="http://schemas.microsoft.com/office/powerpoint/2010/main" val="190438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8</a:t>
            </a:fld>
            <a:endParaRPr lang="fr-FR" altLang="en-GB" dirty="0"/>
          </a:p>
        </p:txBody>
      </p:sp>
    </p:spTree>
    <p:extLst>
      <p:ext uri="{BB962C8B-B14F-4D97-AF65-F5344CB8AC3E}">
        <p14:creationId xmlns:p14="http://schemas.microsoft.com/office/powerpoint/2010/main" val="672476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9400" cy="3729038"/>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pPr>
              <a:defRPr/>
            </a:pPr>
            <a:r>
              <a:rPr lang="fr-FR" altLang="en-GB"/>
              <a:t>Programme Review Template</a:t>
            </a:r>
            <a:endParaRPr lang="fr-FR" altLang="en-GB" dirty="0"/>
          </a:p>
        </p:txBody>
      </p:sp>
      <p:sp>
        <p:nvSpPr>
          <p:cNvPr id="5" name="Slide Number Placeholder 4"/>
          <p:cNvSpPr>
            <a:spLocks noGrp="1"/>
          </p:cNvSpPr>
          <p:nvPr>
            <p:ph type="sldNum" sz="quarter" idx="11"/>
          </p:nvPr>
        </p:nvSpPr>
        <p:spPr/>
        <p:txBody>
          <a:bodyPr/>
          <a:lstStyle/>
          <a:p>
            <a:pPr>
              <a:defRPr/>
            </a:pPr>
            <a:fld id="{4A0AD4A6-01F1-42D3-94D1-4D91268DD85F}" type="slidenum">
              <a:rPr lang="fr-FR" altLang="en-GB" smtClean="0"/>
              <a:pPr>
                <a:defRPr/>
              </a:pPr>
              <a:t>9</a:t>
            </a:fld>
            <a:endParaRPr lang="fr-FR" altLang="en-GB" dirty="0"/>
          </a:p>
        </p:txBody>
      </p:sp>
    </p:spTree>
    <p:extLst>
      <p:ext uri="{BB962C8B-B14F-4D97-AF65-F5344CB8AC3E}">
        <p14:creationId xmlns:p14="http://schemas.microsoft.com/office/powerpoint/2010/main" val="672476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1- Slide Title - Transpor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AU" noProof="0" dirty="0"/>
              <a:t>Click to edit Master</a:t>
            </a:r>
            <a:br>
              <a:rPr lang="en-AU" noProof="0" dirty="0"/>
            </a:br>
            <a:r>
              <a:rPr lang="en-AU" noProof="0" dirty="0"/>
              <a:t>title style</a:t>
            </a:r>
            <a:endParaRPr lang="fr-FR" dirty="0"/>
          </a:p>
        </p:txBody>
      </p:sp>
      <p:sp>
        <p:nvSpPr>
          <p:cNvPr id="24" name="Freeform 47"/>
          <p:cNvSpPr>
            <a:spLocks/>
          </p:cNvSpPr>
          <p:nvPr userDrawn="1"/>
        </p:nvSpPr>
        <p:spPr bwMode="auto">
          <a:xfrm>
            <a:off x="5210047" y="-519"/>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AU" sz="900" dirty="0" err="1">
                <a:solidFill>
                  <a:schemeClr val="tx1"/>
                </a:solidFill>
                <a:latin typeface="Century Gothic" pitchFamily="34" charset="0"/>
              </a:rPr>
              <a:t>www.thales-esecurity.com</a:t>
            </a:r>
            <a:endParaRPr lang="en-AU" sz="900" dirty="0">
              <a:solidFill>
                <a:schemeClr val="tx1"/>
              </a:solidFill>
              <a:latin typeface="Century Gothic" pitchFamily="34" charset="0"/>
            </a:endParaRPr>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a:t>
            </a: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4" name="Image 13"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5940" y="165679"/>
            <a:ext cx="2337181" cy="449458"/>
          </a:xfrm>
          <a:prstGeom prst="rect">
            <a:avLst/>
          </a:prstGeom>
        </p:spPr>
      </p:pic>
      <p:pic>
        <p:nvPicPr>
          <p:cNvPr id="5" name="Image 4"/>
          <p:cNvPicPr>
            <a:picLocks noChangeAspect="1"/>
          </p:cNvPicPr>
          <p:nvPr userDrawn="1"/>
        </p:nvPicPr>
        <p:blipFill>
          <a:blip r:embed="rId3" cstate="print"/>
          <a:stretch>
            <a:fillRect/>
          </a:stretch>
        </p:blipFill>
        <p:spPr>
          <a:xfrm>
            <a:off x="5498276" y="-19275"/>
            <a:ext cx="3645724" cy="5182049"/>
          </a:xfrm>
          <a:prstGeom prst="rect">
            <a:avLst/>
          </a:prstGeom>
        </p:spPr>
      </p:pic>
      <p:sp>
        <p:nvSpPr>
          <p:cNvPr id="12" name="ZoneTexte 11"/>
          <p:cNvSpPr txBox="1">
            <a:spLocks noChangeArrowheads="1"/>
          </p:cNvSpPr>
          <p:nvPr userDrawn="1"/>
        </p:nvSpPr>
        <p:spPr bwMode="auto">
          <a:xfrm>
            <a:off x="3708400" y="4743440"/>
            <a:ext cx="1727200" cy="185756"/>
          </a:xfrm>
          <a:prstGeom prst="rect">
            <a:avLst/>
          </a:prstGeom>
          <a:solidFill>
            <a:schemeClr val="bg1">
              <a:alpha val="50000"/>
            </a:schemeClr>
          </a:solidFill>
          <a:ln w="6350">
            <a:solidFill>
              <a:schemeClr val="bg1">
                <a:lumMod val="85000"/>
              </a:schemeClr>
            </a:solid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dirty="0">
                <a:solidFill>
                  <a:srgbClr val="FF0000"/>
                </a:solidFill>
                <a:latin typeface="Arial" charset="0"/>
                <a:cs typeface="+mn-cs"/>
              </a:rPr>
              <a:t>THALES GROUP CONFIDENTIAL</a:t>
            </a:r>
          </a:p>
        </p:txBody>
      </p:sp>
    </p:spTree>
    <p:extLst>
      <p:ext uri="{BB962C8B-B14F-4D97-AF65-F5344CB8AC3E}">
        <p14:creationId xmlns:p14="http://schemas.microsoft.com/office/powerpoint/2010/main" val="74155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6- Title and Content without ARCS">
    <p:spTree>
      <p:nvGrpSpPr>
        <p:cNvPr id="1" name=""/>
        <p:cNvGrpSpPr/>
        <p:nvPr/>
      </p:nvGrpSpPr>
      <p:grpSpPr>
        <a:xfrm>
          <a:off x="0" y="0"/>
          <a:ext cx="0" cy="0"/>
          <a:chOff x="0" y="0"/>
          <a:chExt cx="0" cy="0"/>
        </a:xfrm>
      </p:grpSpPr>
      <p:sp>
        <p:nvSpPr>
          <p:cNvPr id="15"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30"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32" name="Espace réservé du texte 6"/>
          <p:cNvSpPr>
            <a:spLocks noGrp="1"/>
          </p:cNvSpPr>
          <p:nvPr>
            <p:ph type="body" sz="quarter" idx="11" hasCustomPrompt="1"/>
          </p:nvPr>
        </p:nvSpPr>
        <p:spPr>
          <a:xfrm>
            <a:off x="5509837" y="696543"/>
            <a:ext cx="3431610" cy="3934454"/>
          </a:xfrm>
        </p:spPr>
        <p:txBody>
          <a:bodyPr anchor="ctr" anchorCtr="0"/>
          <a:lstStyle>
            <a:lvl1pPr marL="0" indent="0" algn="r">
              <a:buFontTx/>
              <a:buNone/>
              <a:defRPr sz="1600" b="1" baseline="0">
                <a:solidFill>
                  <a:srgbClr val="FFFFFF"/>
                </a:solidFill>
              </a:defRPr>
            </a:lvl1pPr>
          </a:lstStyle>
          <a:p>
            <a:pPr lvl="0"/>
            <a:r>
              <a:rPr lang="en-AU" noProof="0" dirty="0"/>
              <a:t>Click to edit Master text styles</a:t>
            </a:r>
          </a:p>
        </p:txBody>
      </p:sp>
      <p:grpSp>
        <p:nvGrpSpPr>
          <p:cNvPr id="17" name="Group 25"/>
          <p:cNvGrpSpPr/>
          <p:nvPr userDrawn="1"/>
        </p:nvGrpSpPr>
        <p:grpSpPr>
          <a:xfrm>
            <a:off x="7263121" y="4812382"/>
            <a:ext cx="1632238" cy="197318"/>
            <a:chOff x="2619375" y="-595312"/>
            <a:chExt cx="1785938" cy="215899"/>
          </a:xfrm>
        </p:grpSpPr>
        <p:sp>
          <p:nvSpPr>
            <p:cNvPr id="18"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19"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0"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33"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294105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Title and Content">
    <p:spTree>
      <p:nvGrpSpPr>
        <p:cNvPr id="1" name=""/>
        <p:cNvGrpSpPr/>
        <p:nvPr/>
      </p:nvGrpSpPr>
      <p:grpSpPr>
        <a:xfrm>
          <a:off x="0" y="0"/>
          <a:ext cx="0" cy="0"/>
          <a:chOff x="0" y="0"/>
          <a:chExt cx="0" cy="0"/>
        </a:xfrm>
      </p:grpSpPr>
      <p:sp>
        <p:nvSpPr>
          <p:cNvPr id="13"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4"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6" name="Group 25"/>
          <p:cNvGrpSpPr/>
          <p:nvPr userDrawn="1"/>
        </p:nvGrpSpPr>
        <p:grpSpPr>
          <a:xfrm>
            <a:off x="7256329" y="4879328"/>
            <a:ext cx="1692409" cy="153444"/>
            <a:chOff x="2619375" y="-595312"/>
            <a:chExt cx="1785938" cy="215899"/>
          </a:xfrm>
        </p:grpSpPr>
        <p:sp>
          <p:nvSpPr>
            <p:cNvPr id="23"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7"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8"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9"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30"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18" name="Picture Placeholder 2"/>
          <p:cNvSpPr>
            <a:spLocks noGrp="1"/>
          </p:cNvSpPr>
          <p:nvPr>
            <p:ph type="pic" sz="quarter" idx="10"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AU" dirty="0"/>
              <a:t>Click icon to add image</a:t>
            </a:r>
            <a:br>
              <a:rPr lang="en-AU" dirty="0"/>
            </a:br>
            <a:r>
              <a:rPr lang="en-AU" dirty="0"/>
              <a:t>to placeholder</a:t>
            </a:r>
          </a:p>
        </p:txBody>
      </p:sp>
    </p:spTree>
    <p:extLst>
      <p:ext uri="{BB962C8B-B14F-4D97-AF65-F5344CB8AC3E}">
        <p14:creationId xmlns:p14="http://schemas.microsoft.com/office/powerpoint/2010/main" val="408653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3" name="Espace réservé du contenu 2"/>
          <p:cNvSpPr>
            <a:spLocks noGrp="1"/>
          </p:cNvSpPr>
          <p:nvPr>
            <p:ph sz="half" idx="1" hasCustomPrompt="1"/>
          </p:nvPr>
        </p:nvSpPr>
        <p:spPr>
          <a:xfrm>
            <a:off x="457200" y="720927"/>
            <a:ext cx="4038600" cy="3917467"/>
          </a:xfrm>
        </p:spPr>
        <p:txBody>
          <a:bodyPr/>
          <a:lstStyle>
            <a:lvl1pPr>
              <a:defRPr sz="16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du contenu 3"/>
          <p:cNvSpPr>
            <a:spLocks noGrp="1"/>
          </p:cNvSpPr>
          <p:nvPr>
            <p:ph sz="half" idx="2" hasCustomPrompt="1"/>
          </p:nvPr>
        </p:nvSpPr>
        <p:spPr>
          <a:xfrm>
            <a:off x="4648200" y="720927"/>
            <a:ext cx="4038600" cy="3917467"/>
          </a:xfrm>
        </p:spPr>
        <p:txBody>
          <a:bodyPr/>
          <a:lstStyle>
            <a:lvl1pPr>
              <a:defRPr sz="16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Tree>
    <p:extLst>
      <p:ext uri="{BB962C8B-B14F-4D97-AF65-F5344CB8AC3E}">
        <p14:creationId xmlns:p14="http://schemas.microsoft.com/office/powerpoint/2010/main" val="2374916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endParaRPr lang="fr-FR" dirty="0"/>
          </a:p>
        </p:txBody>
      </p:sp>
    </p:spTree>
    <p:extLst>
      <p:ext uri="{BB962C8B-B14F-4D97-AF65-F5344CB8AC3E}">
        <p14:creationId xmlns:p14="http://schemas.microsoft.com/office/powerpoint/2010/main" val="2177396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Slide Titl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007215"/>
            <a:ext cx="4918023" cy="3190787"/>
          </a:xfrm>
        </p:spPr>
        <p:txBody>
          <a:bodyPr/>
          <a:lstStyle>
            <a:lvl1pPr algn="l">
              <a:defRPr sz="2600">
                <a:solidFill>
                  <a:srgbClr val="333366"/>
                </a:solidFill>
              </a:defRPr>
            </a:lvl1pPr>
          </a:lstStyle>
          <a:p>
            <a:r>
              <a:rPr lang="en-AU" noProof="0" dirty="0"/>
              <a:t>Click to edit Master</a:t>
            </a:r>
            <a:br>
              <a:rPr lang="en-AU" noProof="0" dirty="0"/>
            </a:br>
            <a:r>
              <a:rPr lang="en-AU" noProof="0" dirty="0"/>
              <a:t>title style</a:t>
            </a:r>
            <a:endParaRPr lang="fr-FR" dirty="0"/>
          </a:p>
        </p:txBody>
      </p:sp>
      <p:sp>
        <p:nvSpPr>
          <p:cNvPr id="24" name="Freeform 47"/>
          <p:cNvSpPr>
            <a:spLocks/>
          </p:cNvSpPr>
          <p:nvPr userDrawn="1"/>
        </p:nvSpPr>
        <p:spPr bwMode="auto">
          <a:xfrm>
            <a:off x="5210047" y="-519"/>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900" dirty="0" err="1">
                <a:solidFill>
                  <a:schemeClr val="tx1"/>
                </a:solidFill>
                <a:latin typeface="Century Gothic" pitchFamily="34" charset="0"/>
              </a:rPr>
              <a:t>www.thales-esecurity.com</a:t>
            </a:r>
            <a:endParaRPr lang="en-AU" sz="900" dirty="0">
              <a:solidFill>
                <a:schemeClr val="tx1"/>
              </a:solidFill>
              <a:latin typeface="Century Gothic" pitchFamily="34" charset="0"/>
            </a:endParaRPr>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a:t>
            </a: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4" name="Image 13"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5940" y="165679"/>
            <a:ext cx="2337181" cy="449458"/>
          </a:xfrm>
          <a:prstGeom prst="rect">
            <a:avLst/>
          </a:prstGeom>
        </p:spPr>
      </p:pic>
      <p:sp>
        <p:nvSpPr>
          <p:cNvPr id="11" name="Picture Placeholder 2"/>
          <p:cNvSpPr>
            <a:spLocks noGrp="1"/>
          </p:cNvSpPr>
          <p:nvPr>
            <p:ph type="pic" sz="quarter" idx="11"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AU" dirty="0"/>
              <a:t>Click icon to add image</a:t>
            </a:r>
            <a:br>
              <a:rPr lang="en-AU" dirty="0"/>
            </a:br>
            <a:r>
              <a:rPr lang="en-AU" dirty="0"/>
              <a:t>to placeholder</a:t>
            </a:r>
          </a:p>
        </p:txBody>
      </p:sp>
      <p:sp>
        <p:nvSpPr>
          <p:cNvPr id="15" name="ZoneTexte 11"/>
          <p:cNvSpPr txBox="1">
            <a:spLocks noChangeArrowheads="1"/>
          </p:cNvSpPr>
          <p:nvPr userDrawn="1"/>
        </p:nvSpPr>
        <p:spPr bwMode="auto">
          <a:xfrm>
            <a:off x="3708400" y="4605338"/>
            <a:ext cx="1727200" cy="461962"/>
          </a:xfrm>
          <a:prstGeom prst="rect">
            <a:avLst/>
          </a:prstGeom>
          <a:solidFill>
            <a:schemeClr val="bg1">
              <a:alpha val="50000"/>
            </a:schemeClr>
          </a:solidFill>
          <a:ln w="6350">
            <a:solidFill>
              <a:schemeClr val="bg1">
                <a:lumMod val="85000"/>
              </a:schemeClr>
            </a:solid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dirty="0">
                <a:solidFill>
                  <a:schemeClr val="bg1">
                    <a:lumMod val="65000"/>
                  </a:schemeClr>
                </a:solidFill>
                <a:latin typeface="Arial" charset="0"/>
                <a:cs typeface="+mn-cs"/>
              </a:rPr>
              <a:t>OPEN</a:t>
            </a:r>
          </a:p>
          <a:p>
            <a:pPr algn="ctr" eaLnBrk="1" fontAlgn="auto" hangingPunct="1">
              <a:spcBef>
                <a:spcPts val="0"/>
              </a:spcBef>
              <a:spcAft>
                <a:spcPts val="0"/>
              </a:spcAft>
              <a:defRPr/>
            </a:pPr>
            <a:r>
              <a:rPr lang="en-US" sz="600" dirty="0">
                <a:solidFill>
                  <a:schemeClr val="bg1">
                    <a:lumMod val="65000"/>
                  </a:schemeClr>
                </a:solidFill>
                <a:latin typeface="Arial" charset="0"/>
                <a:cs typeface="+mn-cs"/>
              </a:rPr>
              <a:t>THALES GROUP INTERNAL</a:t>
            </a:r>
          </a:p>
          <a:p>
            <a:pPr algn="ctr" eaLnBrk="1" fontAlgn="auto" hangingPunct="1">
              <a:spcBef>
                <a:spcPts val="0"/>
              </a:spcBef>
              <a:spcAft>
                <a:spcPts val="0"/>
              </a:spcAft>
              <a:defRPr/>
            </a:pPr>
            <a:r>
              <a:rPr lang="en-US" sz="600" dirty="0">
                <a:solidFill>
                  <a:srgbClr val="FF0000"/>
                </a:solidFill>
                <a:latin typeface="Arial" charset="0"/>
                <a:cs typeface="+mn-cs"/>
              </a:rPr>
              <a:t>THALES GROUP CONFIDENTIAL</a:t>
            </a:r>
          </a:p>
          <a:p>
            <a:pPr algn="ctr" eaLnBrk="1" fontAlgn="auto" hangingPunct="1">
              <a:spcBef>
                <a:spcPts val="0"/>
              </a:spcBef>
              <a:spcAft>
                <a:spcPts val="0"/>
              </a:spcAft>
              <a:defRPr/>
            </a:pPr>
            <a:r>
              <a:rPr lang="en-US" sz="600" dirty="0">
                <a:solidFill>
                  <a:srgbClr val="FF0000"/>
                </a:solidFill>
                <a:latin typeface="Arial" charset="0"/>
                <a:cs typeface="+mn-cs"/>
              </a:rPr>
              <a:t>THALES GROUP SECRET</a:t>
            </a:r>
          </a:p>
        </p:txBody>
      </p:sp>
    </p:spTree>
    <p:extLst>
      <p:ext uri="{BB962C8B-B14F-4D97-AF65-F5344CB8AC3E}">
        <p14:creationId xmlns:p14="http://schemas.microsoft.com/office/powerpoint/2010/main" val="223995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 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3" name="Espace réservé du contenu 2"/>
          <p:cNvSpPr>
            <a:spLocks noGrp="1"/>
          </p:cNvSpPr>
          <p:nvPr>
            <p:ph idx="1" hasCustomPrompt="1"/>
          </p:nvPr>
        </p:nvSpPr>
        <p:spPr/>
        <p:txBody>
          <a:bodyPr/>
          <a:lstStyle>
            <a:lvl1pPr>
              <a:spcBef>
                <a:spcPts val="600"/>
              </a:spcBef>
              <a:spcAft>
                <a:spcPts val="1200"/>
              </a:spcAft>
              <a:defRPr/>
            </a:lvl1pPr>
            <a:lvl3pPr>
              <a:spcAft>
                <a:spcPts val="0"/>
              </a:spcAft>
              <a:defRPr/>
            </a:lvl3p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Tree>
    <p:extLst>
      <p:ext uri="{BB962C8B-B14F-4D97-AF65-F5344CB8AC3E}">
        <p14:creationId xmlns:p14="http://schemas.microsoft.com/office/powerpoint/2010/main" val="326728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Title of sec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344553"/>
            <a:ext cx="4918023" cy="866897"/>
          </a:xfrm>
        </p:spPr>
        <p:txBody>
          <a:bodyPr/>
          <a:lstStyle>
            <a:lvl1pPr algn="l">
              <a:defRPr sz="2400" baseline="0">
                <a:solidFill>
                  <a:srgbClr val="333366"/>
                </a:solidFill>
              </a:defRPr>
            </a:lvl1pPr>
          </a:lstStyle>
          <a:p>
            <a:r>
              <a:rPr lang="en-AU" noProof="0" dirty="0"/>
              <a:t>Click to edit Master title style</a:t>
            </a:r>
            <a:endParaRPr lang="fr-FR" dirty="0"/>
          </a:p>
        </p:txBody>
      </p:sp>
      <p:sp>
        <p:nvSpPr>
          <p:cNvPr id="24" name="Freeform 47"/>
          <p:cNvSpPr>
            <a:spLocks/>
          </p:cNvSpPr>
          <p:nvPr userDrawn="1"/>
        </p:nvSpPr>
        <p:spPr bwMode="auto">
          <a:xfrm>
            <a:off x="5210047" y="-519"/>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AU" sz="900" dirty="0" err="1">
                <a:solidFill>
                  <a:schemeClr val="tx1"/>
                </a:solidFill>
                <a:latin typeface="Century Gothic" pitchFamily="34" charset="0"/>
              </a:rPr>
              <a:t>www.thales-esecurity.com</a:t>
            </a:r>
            <a:endParaRPr lang="en-AU" sz="900" dirty="0">
              <a:solidFill>
                <a:schemeClr val="tx1"/>
              </a:solidFill>
              <a:latin typeface="Century Gothic" pitchFamily="34" charset="0"/>
            </a:endParaRPr>
          </a:p>
        </p:txBody>
      </p:sp>
      <p:sp>
        <p:nvSpPr>
          <p:cNvPr id="32" name="Sous-titre 2"/>
          <p:cNvSpPr>
            <a:spLocks noGrp="1"/>
          </p:cNvSpPr>
          <p:nvPr>
            <p:ph type="subTitle" idx="1" hasCustomPrompt="1"/>
          </p:nvPr>
        </p:nvSpPr>
        <p:spPr>
          <a:xfrm>
            <a:off x="302049" y="2019650"/>
            <a:ext cx="4918023" cy="307777"/>
          </a:xfrm>
        </p:spPr>
        <p:txBody>
          <a:bodyPr anchor="t" anchorCtr="0">
            <a:spAutoFit/>
          </a:bodyPr>
          <a:lstStyle>
            <a:lvl1pPr marL="0" indent="0" algn="l">
              <a:lnSpc>
                <a:spcPct val="100000"/>
              </a:lnSpc>
              <a:spcBef>
                <a:spcPts val="0"/>
              </a:spcBef>
              <a:spcAft>
                <a:spcPts val="0"/>
              </a:spcAft>
              <a:buNone/>
              <a:defRPr sz="1400" b="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text style</a:t>
            </a:r>
          </a:p>
        </p:txBody>
      </p:sp>
      <p:sp>
        <p:nvSpPr>
          <p:cNvPr id="6" name="Espace réservé du texte 5"/>
          <p:cNvSpPr>
            <a:spLocks noGrp="1"/>
          </p:cNvSpPr>
          <p:nvPr>
            <p:ph type="body" sz="quarter" idx="10" hasCustomPrompt="1"/>
          </p:nvPr>
        </p:nvSpPr>
        <p:spPr>
          <a:xfrm>
            <a:off x="302049" y="2502958"/>
            <a:ext cx="4918022" cy="1751542"/>
          </a:xfrm>
        </p:spPr>
        <p:txBody>
          <a:bodyPr/>
          <a:lstStyle>
            <a:lvl1pPr marL="0" indent="0" algn="l">
              <a:spcBef>
                <a:spcPts val="0"/>
              </a:spcBef>
              <a:buFontTx/>
              <a:buNone/>
              <a:defRPr sz="1400" b="0">
                <a:solidFill>
                  <a:srgbClr val="505050"/>
                </a:solidFill>
              </a:defRPr>
            </a:lvl1pPr>
            <a:lvl2pPr marL="0" indent="0" algn="l">
              <a:buFontTx/>
              <a:buNone/>
              <a:defRPr/>
            </a:lvl2pPr>
            <a:lvl3pPr marL="0" indent="0" algn="l">
              <a:buFontTx/>
              <a:buNone/>
              <a:defRPr/>
            </a:lvl3pPr>
            <a:lvl4pPr marL="0" indent="0" algn="l">
              <a:buFontTx/>
              <a:buNone/>
              <a:defRPr/>
            </a:lvl4pPr>
            <a:lvl5pPr marL="0" indent="0" algn="l">
              <a:buFontTx/>
              <a:buNone/>
              <a:defRPr/>
            </a:lvl5pPr>
          </a:lstStyle>
          <a:p>
            <a:r>
              <a:rPr lang="en-AU" dirty="0"/>
              <a:t>Click to edit Master subtitle style</a:t>
            </a:r>
          </a:p>
        </p:txBody>
      </p:sp>
      <p:sp>
        <p:nvSpPr>
          <p:cNvPr id="10" name="Picture Placeholder 2"/>
          <p:cNvSpPr>
            <a:spLocks noGrp="1"/>
          </p:cNvSpPr>
          <p:nvPr>
            <p:ph type="pic" sz="quarter" idx="11"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AU" dirty="0"/>
              <a:t>Click icon to add image</a:t>
            </a:r>
            <a:br>
              <a:rPr lang="en-AU" dirty="0"/>
            </a:br>
            <a:r>
              <a:rPr lang="en-AU" dirty="0"/>
              <a:t>to placeholder</a:t>
            </a:r>
          </a:p>
        </p:txBody>
      </p:sp>
      <p:sp>
        <p:nvSpPr>
          <p:cNvPr id="13" name="Rectangle 12"/>
          <p:cNvSpPr/>
          <p:nvPr userDrawn="1"/>
        </p:nvSpPr>
        <p:spPr bwMode="auto">
          <a:xfrm>
            <a:off x="200847" y="1609906"/>
            <a:ext cx="96122" cy="360000"/>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400" b="0" i="0" u="none" strike="noStrike" cap="none" normalizeH="0" baseline="0">
              <a:ln>
                <a:noFill/>
              </a:ln>
              <a:solidFill>
                <a:srgbClr val="323265"/>
              </a:solidFill>
              <a:effectLst/>
              <a:latin typeface="Arial" charset="0"/>
              <a:cs typeface="Arial" charset="0"/>
            </a:endParaRPr>
          </a:p>
        </p:txBody>
      </p:sp>
      <p:pic>
        <p:nvPicPr>
          <p:cNvPr id="12" name="Image 11"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5940" y="165679"/>
            <a:ext cx="2337181" cy="449458"/>
          </a:xfrm>
          <a:prstGeom prst="rect">
            <a:avLst/>
          </a:prstGeom>
        </p:spPr>
      </p:pic>
      <p:sp>
        <p:nvSpPr>
          <p:cNvPr id="16" name="ZoneTexte 11"/>
          <p:cNvSpPr txBox="1">
            <a:spLocks noChangeArrowheads="1"/>
          </p:cNvSpPr>
          <p:nvPr userDrawn="1"/>
        </p:nvSpPr>
        <p:spPr bwMode="auto">
          <a:xfrm>
            <a:off x="3708400" y="4743440"/>
            <a:ext cx="1727200" cy="185756"/>
          </a:xfrm>
          <a:prstGeom prst="rect">
            <a:avLst/>
          </a:prstGeom>
          <a:solidFill>
            <a:schemeClr val="bg1">
              <a:alpha val="50000"/>
            </a:schemeClr>
          </a:solidFill>
          <a:ln w="6350">
            <a:solidFill>
              <a:schemeClr val="bg1">
                <a:lumMod val="85000"/>
              </a:schemeClr>
            </a:solid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dirty="0">
                <a:solidFill>
                  <a:srgbClr val="FF0000"/>
                </a:solidFill>
                <a:latin typeface="Arial" charset="0"/>
                <a:cs typeface="+mn-cs"/>
              </a:rPr>
              <a:t>THALES GROUP CONFIDENTIAL</a:t>
            </a:r>
          </a:p>
        </p:txBody>
      </p:sp>
    </p:spTree>
    <p:extLst>
      <p:ext uri="{BB962C8B-B14F-4D97-AF65-F5344CB8AC3E}">
        <p14:creationId xmlns:p14="http://schemas.microsoft.com/office/powerpoint/2010/main" val="293143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6"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7"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8"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4" name="Picture Placeholder 3"/>
          <p:cNvSpPr>
            <a:spLocks noGrp="1"/>
          </p:cNvSpPr>
          <p:nvPr>
            <p:ph type="pic" sz="quarter" idx="10" hasCustomPrompt="1"/>
          </p:nvPr>
        </p:nvSpPr>
        <p:spPr bwMode="auto">
          <a:xfrm>
            <a:off x="4740166" y="1169559"/>
            <a:ext cx="3993826" cy="2817677"/>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AU" dirty="0"/>
              <a:t>Click icon to add image</a:t>
            </a:r>
            <a:br>
              <a:rPr lang="en-AU" dirty="0"/>
            </a:br>
            <a:r>
              <a:rPr lang="en-AU" dirty="0"/>
              <a:t>to placeholder</a:t>
            </a:r>
          </a:p>
        </p:txBody>
      </p:sp>
      <p:sp>
        <p:nvSpPr>
          <p:cNvPr id="5" name="Espace réservé du texte 2"/>
          <p:cNvSpPr>
            <a:spLocks noGrp="1"/>
          </p:cNvSpPr>
          <p:nvPr>
            <p:ph idx="1" hasCustomPrompt="1"/>
          </p:nvPr>
        </p:nvSpPr>
        <p:spPr>
          <a:xfrm>
            <a:off x="179515" y="696542"/>
            <a:ext cx="4450659"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grpSp>
        <p:nvGrpSpPr>
          <p:cNvPr id="18" name="Group 25"/>
          <p:cNvGrpSpPr/>
          <p:nvPr userDrawn="1"/>
        </p:nvGrpSpPr>
        <p:grpSpPr>
          <a:xfrm>
            <a:off x="7263121" y="4812382"/>
            <a:ext cx="1632238" cy="197318"/>
            <a:chOff x="2619375" y="-595312"/>
            <a:chExt cx="1785938" cy="215899"/>
          </a:xfrm>
        </p:grpSpPr>
        <p:sp>
          <p:nvSpPr>
            <p:cNvPr id="19"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0"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3"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32395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p:spTree>
      <p:nvGrpSpPr>
        <p:cNvPr id="1" name=""/>
        <p:cNvGrpSpPr/>
        <p:nvPr/>
      </p:nvGrpSpPr>
      <p:grpSpPr>
        <a:xfrm>
          <a:off x="0" y="0"/>
          <a:ext cx="0" cy="0"/>
          <a:chOff x="0" y="0"/>
          <a:chExt cx="0" cy="0"/>
        </a:xfrm>
      </p:grpSpPr>
      <p:sp>
        <p:nvSpPr>
          <p:cNvPr id="6"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9"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5" name="Picture Placeholder 3"/>
          <p:cNvSpPr>
            <a:spLocks noGrp="1"/>
          </p:cNvSpPr>
          <p:nvPr>
            <p:ph type="pic" sz="quarter" idx="10" hasCustomPrompt="1"/>
          </p:nvPr>
        </p:nvSpPr>
        <p:spPr bwMode="auto">
          <a:xfrm>
            <a:off x="5898598" y="1229181"/>
            <a:ext cx="2916868" cy="2057875"/>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AU" dirty="0"/>
              <a:t>Click icon to add image</a:t>
            </a:r>
            <a:br>
              <a:rPr lang="en-AU" dirty="0"/>
            </a:br>
            <a:r>
              <a:rPr lang="en-AU" dirty="0"/>
              <a:t>to placeholder</a:t>
            </a:r>
          </a:p>
        </p:txBody>
      </p:sp>
      <p:sp>
        <p:nvSpPr>
          <p:cNvPr id="7" name="Espace réservé du texte 6"/>
          <p:cNvSpPr>
            <a:spLocks noGrp="1"/>
          </p:cNvSpPr>
          <p:nvPr>
            <p:ph type="body" sz="quarter" idx="11" hasCustomPrompt="1"/>
          </p:nvPr>
        </p:nvSpPr>
        <p:spPr>
          <a:xfrm>
            <a:off x="5898598" y="3396030"/>
            <a:ext cx="2916868" cy="1234967"/>
          </a:xfrm>
        </p:spPr>
        <p:txBody>
          <a:bodyPr/>
          <a:lstStyle>
            <a:lvl1pPr marL="0" indent="0">
              <a:spcBef>
                <a:spcPts val="0"/>
              </a:spcBef>
              <a:buFontTx/>
              <a:buNone/>
              <a:defRPr sz="1200" b="0">
                <a:solidFill>
                  <a:schemeClr val="bg1"/>
                </a:solidFill>
              </a:defRPr>
            </a:lvl1pPr>
          </a:lstStyle>
          <a:p>
            <a:pPr lvl="0"/>
            <a:r>
              <a:rPr lang="en-AU" noProof="0" dirty="0"/>
              <a:t>Click to edit Master text styles</a:t>
            </a:r>
          </a:p>
        </p:txBody>
      </p:sp>
      <p:sp>
        <p:nvSpPr>
          <p:cNvPr id="8" name="Espace réservé du texte 2"/>
          <p:cNvSpPr>
            <a:spLocks noGrp="1"/>
          </p:cNvSpPr>
          <p:nvPr>
            <p:ph idx="1" hasCustomPrompt="1"/>
          </p:nvPr>
        </p:nvSpPr>
        <p:spPr>
          <a:xfrm>
            <a:off x="179515" y="696542"/>
            <a:ext cx="5578623"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grpSp>
        <p:nvGrpSpPr>
          <p:cNvPr id="19" name="Group 25"/>
          <p:cNvGrpSpPr/>
          <p:nvPr userDrawn="1"/>
        </p:nvGrpSpPr>
        <p:grpSpPr>
          <a:xfrm>
            <a:off x="7263121" y="4812382"/>
            <a:ext cx="1632238" cy="197318"/>
            <a:chOff x="2619375" y="-595312"/>
            <a:chExt cx="1785938" cy="215899"/>
          </a:xfrm>
        </p:grpSpPr>
        <p:sp>
          <p:nvSpPr>
            <p:cNvPr id="20"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3"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97206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Title and Content">
    <p:spTree>
      <p:nvGrpSpPr>
        <p:cNvPr id="1" name=""/>
        <p:cNvGrpSpPr/>
        <p:nvPr/>
      </p:nvGrpSpPr>
      <p:grpSpPr>
        <a:xfrm>
          <a:off x="0" y="0"/>
          <a:ext cx="0" cy="0"/>
          <a:chOff x="0" y="0"/>
          <a:chExt cx="0" cy="0"/>
        </a:xfrm>
      </p:grpSpPr>
      <p:sp>
        <p:nvSpPr>
          <p:cNvPr id="6"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9"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5" name="Picture Placeholder 3"/>
          <p:cNvSpPr>
            <a:spLocks noGrp="1"/>
          </p:cNvSpPr>
          <p:nvPr>
            <p:ph type="pic" sz="quarter" idx="10" hasCustomPrompt="1"/>
          </p:nvPr>
        </p:nvSpPr>
        <p:spPr bwMode="auto">
          <a:xfrm>
            <a:off x="6309211" y="1337123"/>
            <a:ext cx="2832826" cy="2452254"/>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AU" dirty="0"/>
              <a:t>Click icon to add image</a:t>
            </a:r>
            <a:br>
              <a:rPr lang="en-AU" dirty="0"/>
            </a:br>
            <a:r>
              <a:rPr lang="en-AU" dirty="0"/>
              <a:t>to placeholder</a:t>
            </a:r>
          </a:p>
        </p:txBody>
      </p:sp>
      <p:sp>
        <p:nvSpPr>
          <p:cNvPr id="7" name="Espace réservé du texte 6"/>
          <p:cNvSpPr>
            <a:spLocks noGrp="1"/>
          </p:cNvSpPr>
          <p:nvPr>
            <p:ph type="body" sz="quarter" idx="11" hasCustomPrompt="1"/>
          </p:nvPr>
        </p:nvSpPr>
        <p:spPr>
          <a:xfrm>
            <a:off x="6309209" y="3845190"/>
            <a:ext cx="2832827" cy="785807"/>
          </a:xfrm>
        </p:spPr>
        <p:txBody>
          <a:bodyPr/>
          <a:lstStyle>
            <a:lvl1pPr marL="0" indent="0">
              <a:spcBef>
                <a:spcPts val="0"/>
              </a:spcBef>
              <a:buFontTx/>
              <a:buNone/>
              <a:defRPr sz="1200" b="0">
                <a:solidFill>
                  <a:schemeClr val="bg1"/>
                </a:solidFill>
              </a:defRPr>
            </a:lvl1pPr>
          </a:lstStyle>
          <a:p>
            <a:pPr lvl="0"/>
            <a:r>
              <a:rPr lang="en-AU" noProof="0" dirty="0"/>
              <a:t>Click to edit Master text styles</a:t>
            </a:r>
          </a:p>
        </p:txBody>
      </p:sp>
      <p:sp>
        <p:nvSpPr>
          <p:cNvPr id="8" name="Espace réservé du texte 2"/>
          <p:cNvSpPr>
            <a:spLocks noGrp="1"/>
          </p:cNvSpPr>
          <p:nvPr>
            <p:ph idx="1" hasCustomPrompt="1"/>
          </p:nvPr>
        </p:nvSpPr>
        <p:spPr>
          <a:xfrm>
            <a:off x="179515" y="696542"/>
            <a:ext cx="5578623"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grpSp>
        <p:nvGrpSpPr>
          <p:cNvPr id="19" name="Group 25"/>
          <p:cNvGrpSpPr/>
          <p:nvPr userDrawn="1"/>
        </p:nvGrpSpPr>
        <p:grpSpPr>
          <a:xfrm>
            <a:off x="7263121" y="4812382"/>
            <a:ext cx="1632238" cy="197318"/>
            <a:chOff x="2619375" y="-595312"/>
            <a:chExt cx="1785938" cy="215899"/>
          </a:xfrm>
        </p:grpSpPr>
        <p:sp>
          <p:nvSpPr>
            <p:cNvPr id="20"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3"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47237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Title and Content">
    <p:spTree>
      <p:nvGrpSpPr>
        <p:cNvPr id="1" name=""/>
        <p:cNvGrpSpPr/>
        <p:nvPr/>
      </p:nvGrpSpPr>
      <p:grpSpPr>
        <a:xfrm>
          <a:off x="0" y="0"/>
          <a:ext cx="0" cy="0"/>
          <a:chOff x="0" y="0"/>
          <a:chExt cx="0" cy="0"/>
        </a:xfrm>
      </p:grpSpPr>
      <p:sp>
        <p:nvSpPr>
          <p:cNvPr id="10"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11"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7" name="Espace réservé du texte 6"/>
          <p:cNvSpPr>
            <a:spLocks noGrp="1"/>
          </p:cNvSpPr>
          <p:nvPr>
            <p:ph type="body" sz="quarter" idx="11" hasCustomPrompt="1"/>
          </p:nvPr>
        </p:nvSpPr>
        <p:spPr>
          <a:xfrm>
            <a:off x="5501950" y="3396030"/>
            <a:ext cx="3313517" cy="1234967"/>
          </a:xfrm>
        </p:spPr>
        <p:txBody>
          <a:bodyPr/>
          <a:lstStyle>
            <a:lvl1pPr marL="0" indent="0" algn="r">
              <a:spcBef>
                <a:spcPts val="0"/>
              </a:spcBef>
              <a:buFontTx/>
              <a:buNone/>
              <a:defRPr sz="1200" b="0">
                <a:solidFill>
                  <a:srgbClr val="FFFFFF"/>
                </a:solidFill>
              </a:defRPr>
            </a:lvl1pPr>
          </a:lstStyle>
          <a:p>
            <a:pPr lvl="0"/>
            <a:r>
              <a:rPr lang="en-AU" noProof="0" dirty="0"/>
              <a:t>Click to edit Master text styles</a:t>
            </a:r>
          </a:p>
        </p:txBody>
      </p:sp>
      <p:sp>
        <p:nvSpPr>
          <p:cNvPr id="6" name="Picture Placeholder 3"/>
          <p:cNvSpPr>
            <a:spLocks noGrp="1"/>
          </p:cNvSpPr>
          <p:nvPr>
            <p:ph type="pic" sz="quarter" idx="10" hasCustomPrompt="1"/>
          </p:nvPr>
        </p:nvSpPr>
        <p:spPr bwMode="auto">
          <a:xfrm>
            <a:off x="4934169" y="865130"/>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AU" dirty="0"/>
              <a:t>Click icon to add image to placeholder</a:t>
            </a:r>
          </a:p>
        </p:txBody>
      </p:sp>
      <p:sp>
        <p:nvSpPr>
          <p:cNvPr id="8" name="Picture Placeholder 3"/>
          <p:cNvSpPr>
            <a:spLocks noGrp="1"/>
          </p:cNvSpPr>
          <p:nvPr>
            <p:ph type="pic" sz="quarter" idx="16" hasCustomPrompt="1"/>
          </p:nvPr>
        </p:nvSpPr>
        <p:spPr bwMode="auto">
          <a:xfrm>
            <a:off x="6904737" y="1914673"/>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AU" dirty="0"/>
              <a:t>Click icon to add image to placeholder</a:t>
            </a:r>
          </a:p>
        </p:txBody>
      </p:sp>
      <p:sp>
        <p:nvSpPr>
          <p:cNvPr id="9" name="Espace réservé du texte 2"/>
          <p:cNvSpPr>
            <a:spLocks noGrp="1"/>
          </p:cNvSpPr>
          <p:nvPr>
            <p:ph idx="1" hasCustomPrompt="1"/>
          </p:nvPr>
        </p:nvSpPr>
        <p:spPr>
          <a:xfrm>
            <a:off x="179515" y="696542"/>
            <a:ext cx="4639968"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grpSp>
        <p:nvGrpSpPr>
          <p:cNvPr id="21" name="Group 25"/>
          <p:cNvGrpSpPr/>
          <p:nvPr userDrawn="1"/>
        </p:nvGrpSpPr>
        <p:grpSpPr>
          <a:xfrm>
            <a:off x="7263121" y="4812382"/>
            <a:ext cx="1632238" cy="197318"/>
            <a:chOff x="2619375" y="-595312"/>
            <a:chExt cx="1785938" cy="215899"/>
          </a:xfrm>
        </p:grpSpPr>
        <p:sp>
          <p:nvSpPr>
            <p:cNvPr id="22"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3"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7"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8"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58554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 Title and Content">
    <p:spTree>
      <p:nvGrpSpPr>
        <p:cNvPr id="1" name=""/>
        <p:cNvGrpSpPr/>
        <p:nvPr/>
      </p:nvGrpSpPr>
      <p:grpSpPr>
        <a:xfrm>
          <a:off x="0" y="0"/>
          <a:ext cx="0" cy="0"/>
          <a:chOff x="0" y="0"/>
          <a:chExt cx="0" cy="0"/>
        </a:xfrm>
      </p:grpSpPr>
      <p:sp>
        <p:nvSpPr>
          <p:cNvPr id="7"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8"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9" name="Picture Placeholder 3"/>
          <p:cNvSpPr>
            <a:spLocks noGrp="1"/>
          </p:cNvSpPr>
          <p:nvPr>
            <p:ph type="pic" sz="quarter" idx="10" hasCustomPrompt="1"/>
          </p:nvPr>
        </p:nvSpPr>
        <p:spPr bwMode="auto">
          <a:xfrm>
            <a:off x="7079796" y="842794"/>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AU" dirty="0"/>
              <a:t>Click icon to add image to placeholder</a:t>
            </a:r>
          </a:p>
        </p:txBody>
      </p:sp>
      <p:sp>
        <p:nvSpPr>
          <p:cNvPr id="10" name="Picture Placeholder 3"/>
          <p:cNvSpPr>
            <a:spLocks noGrp="1"/>
          </p:cNvSpPr>
          <p:nvPr>
            <p:ph type="pic" sz="quarter" idx="12" hasCustomPrompt="1"/>
          </p:nvPr>
        </p:nvSpPr>
        <p:spPr bwMode="auto">
          <a:xfrm>
            <a:off x="7079796" y="2124658"/>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AU" dirty="0"/>
              <a:t>Click icon to add image to placeholder</a:t>
            </a:r>
          </a:p>
        </p:txBody>
      </p:sp>
      <p:sp>
        <p:nvSpPr>
          <p:cNvPr id="11" name="Picture Placeholder 3"/>
          <p:cNvSpPr>
            <a:spLocks noGrp="1"/>
          </p:cNvSpPr>
          <p:nvPr>
            <p:ph type="pic" sz="quarter" idx="13" hasCustomPrompt="1"/>
          </p:nvPr>
        </p:nvSpPr>
        <p:spPr bwMode="auto">
          <a:xfrm>
            <a:off x="7079796" y="3406522"/>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en-AU" dirty="0"/>
              <a:t>Click icon to add image to placeholder</a:t>
            </a:r>
          </a:p>
        </p:txBody>
      </p:sp>
      <p:sp>
        <p:nvSpPr>
          <p:cNvPr id="12"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2" name="Espace réservé du texte 6"/>
          <p:cNvSpPr>
            <a:spLocks noGrp="1"/>
          </p:cNvSpPr>
          <p:nvPr>
            <p:ph type="body" sz="quarter" idx="11" hasCustomPrompt="1"/>
          </p:nvPr>
        </p:nvSpPr>
        <p:spPr>
          <a:xfrm>
            <a:off x="5509838" y="1964218"/>
            <a:ext cx="1502469" cy="2666779"/>
          </a:xfrm>
        </p:spPr>
        <p:txBody>
          <a:bodyPr anchor="b" anchorCtr="0"/>
          <a:lstStyle>
            <a:lvl1pPr marL="0" indent="0" algn="r">
              <a:spcBef>
                <a:spcPts val="0"/>
              </a:spcBef>
              <a:buFontTx/>
              <a:buNone/>
              <a:defRPr sz="1200" b="0">
                <a:solidFill>
                  <a:srgbClr val="FFFFFF"/>
                </a:solidFill>
              </a:defRPr>
            </a:lvl1pPr>
          </a:lstStyle>
          <a:p>
            <a:pPr lvl="0"/>
            <a:r>
              <a:rPr lang="en-AU" noProof="0" dirty="0"/>
              <a:t>Click to edit Master text styles</a:t>
            </a:r>
          </a:p>
        </p:txBody>
      </p:sp>
      <p:grpSp>
        <p:nvGrpSpPr>
          <p:cNvPr id="23" name="Group 25"/>
          <p:cNvGrpSpPr/>
          <p:nvPr userDrawn="1"/>
        </p:nvGrpSpPr>
        <p:grpSpPr>
          <a:xfrm>
            <a:off x="7263121" y="4812382"/>
            <a:ext cx="1632238" cy="197318"/>
            <a:chOff x="2619375" y="-595312"/>
            <a:chExt cx="1785938" cy="215899"/>
          </a:xfrm>
        </p:grpSpPr>
        <p:sp>
          <p:nvSpPr>
            <p:cNvPr id="24"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7"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8"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9"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30"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305599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Title and Content">
    <p:spTree>
      <p:nvGrpSpPr>
        <p:cNvPr id="1" name=""/>
        <p:cNvGrpSpPr/>
        <p:nvPr/>
      </p:nvGrpSpPr>
      <p:grpSpPr>
        <a:xfrm>
          <a:off x="0" y="0"/>
          <a:ext cx="0" cy="0"/>
          <a:chOff x="0" y="0"/>
          <a:chExt cx="0" cy="0"/>
        </a:xfrm>
      </p:grpSpPr>
      <p:sp>
        <p:nvSpPr>
          <p:cNvPr id="13"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4"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2" name="Titre 1"/>
          <p:cNvSpPr>
            <a:spLocks noGrp="1"/>
          </p:cNvSpPr>
          <p:nvPr>
            <p:ph type="title" hasCustomPrompt="1"/>
          </p:nvPr>
        </p:nvSpPr>
        <p:spPr/>
        <p:txBody>
          <a:bodyPr/>
          <a:lstStyle/>
          <a:p>
            <a:r>
              <a:rPr lang="en-AU" sz="2000" b="1" kern="1200" dirty="0">
                <a:solidFill>
                  <a:srgbClr val="333366"/>
                </a:solidFill>
                <a:effectLst/>
                <a:latin typeface="+mj-lt"/>
              </a:rPr>
              <a:t>Click to edit Master title style</a:t>
            </a:r>
            <a:r>
              <a:rPr lang="en-AU" dirty="0"/>
              <a:t> </a:t>
            </a:r>
            <a:endParaRPr lang="fr-FR" dirty="0"/>
          </a:p>
        </p:txBody>
      </p:sp>
      <p:sp>
        <p:nvSpPr>
          <p:cNvPr id="30" name="Espace réservé du texte 2"/>
          <p:cNvSpPr>
            <a:spLocks noGrp="1"/>
          </p:cNvSpPr>
          <p:nvPr>
            <p:ph idx="1" hasCustomPrompt="1"/>
          </p:nvPr>
        </p:nvSpPr>
        <p:spPr>
          <a:xfrm>
            <a:off x="179515" y="696542"/>
            <a:ext cx="5322434"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32" name="Espace réservé du texte 6"/>
          <p:cNvSpPr>
            <a:spLocks noGrp="1"/>
          </p:cNvSpPr>
          <p:nvPr>
            <p:ph type="body" sz="quarter" idx="11" hasCustomPrompt="1"/>
          </p:nvPr>
        </p:nvSpPr>
        <p:spPr>
          <a:xfrm>
            <a:off x="5509837" y="696543"/>
            <a:ext cx="3431610" cy="3934454"/>
          </a:xfrm>
        </p:spPr>
        <p:txBody>
          <a:bodyPr anchor="ctr" anchorCtr="0"/>
          <a:lstStyle>
            <a:lvl1pPr marL="0" indent="0" algn="r">
              <a:buFontTx/>
              <a:buNone/>
              <a:defRPr sz="1600" b="1" baseline="0">
                <a:solidFill>
                  <a:srgbClr val="FFFFFF"/>
                </a:solidFill>
              </a:defRPr>
            </a:lvl1pPr>
          </a:lstStyle>
          <a:p>
            <a:pPr lvl="0"/>
            <a:r>
              <a:rPr lang="en-AU" noProof="0" dirty="0"/>
              <a:t>Click to edit Master text styles</a:t>
            </a:r>
          </a:p>
        </p:txBody>
      </p:sp>
      <p:grpSp>
        <p:nvGrpSpPr>
          <p:cNvPr id="17" name="Group 25"/>
          <p:cNvGrpSpPr/>
          <p:nvPr userDrawn="1"/>
        </p:nvGrpSpPr>
        <p:grpSpPr>
          <a:xfrm>
            <a:off x="7263121" y="4812382"/>
            <a:ext cx="1632238" cy="197318"/>
            <a:chOff x="2619375" y="-595312"/>
            <a:chExt cx="1785938" cy="215899"/>
          </a:xfrm>
        </p:grpSpPr>
        <p:sp>
          <p:nvSpPr>
            <p:cNvPr id="18"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19"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0"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33"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276978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66765" y="1"/>
            <a:ext cx="8674683" cy="561836"/>
          </a:xfrm>
          <a:prstGeom prst="rect">
            <a:avLst/>
          </a:prstGeom>
        </p:spPr>
        <p:txBody>
          <a:bodyPr vert="horz" lIns="91440" tIns="45720" rIns="91440" bIns="45720" rtlCol="0" anchor="ctr">
            <a:noAutofit/>
          </a:bodyPr>
          <a:lstStyle/>
          <a:p>
            <a:r>
              <a:rPr lang="fr-FR" sz="2000" b="1" kern="1200">
                <a:solidFill>
                  <a:srgbClr val="333366"/>
                </a:solidFill>
                <a:effectLst/>
                <a:latin typeface="+mj-lt"/>
              </a:rPr>
              <a:t>Cliquez et modifiez le titre</a:t>
            </a:r>
            <a:endParaRPr lang="fr-FR" dirty="0"/>
          </a:p>
        </p:txBody>
      </p:sp>
      <p:sp>
        <p:nvSpPr>
          <p:cNvPr id="3" name="Espace réservé du texte 2"/>
          <p:cNvSpPr>
            <a:spLocks noGrp="1"/>
          </p:cNvSpPr>
          <p:nvPr>
            <p:ph type="body" idx="1"/>
          </p:nvPr>
        </p:nvSpPr>
        <p:spPr>
          <a:xfrm>
            <a:off x="179515" y="696542"/>
            <a:ext cx="8761933" cy="3934455"/>
          </a:xfrm>
          <a:prstGeom prst="rect">
            <a:avLst/>
          </a:prstGeom>
        </p:spPr>
        <p:txBody>
          <a:bodyPr vert="horz" lIns="91440" tIns="45720" rIns="91440" bIns="45720" rtlCol="0">
            <a:noAutofit/>
          </a:bodyPr>
          <a:lstStyle/>
          <a:p>
            <a:pPr lvl="0"/>
            <a:r>
              <a:rPr lang="fr-FR" dirty="0"/>
              <a:t>Click to </a:t>
            </a:r>
            <a:r>
              <a:rPr lang="fr-FR" dirty="0" err="1"/>
              <a:t>edit</a:t>
            </a:r>
            <a:r>
              <a:rPr lang="fr-FR" dirty="0"/>
              <a:t> Master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1" name="Espace réservé du numéro de diapositive 5"/>
          <p:cNvSpPr txBox="1">
            <a:spLocks/>
          </p:cNvSpPr>
          <p:nvPr/>
        </p:nvSpPr>
        <p:spPr>
          <a:xfrm>
            <a:off x="133237" y="4802828"/>
            <a:ext cx="786206" cy="273844"/>
          </a:xfrm>
          <a:prstGeom prst="rect">
            <a:avLst/>
          </a:prstGeom>
        </p:spPr>
        <p:txBody>
          <a:bodyPr vert="horz" lIns="91440" tIns="45720" rIns="91440" bIns="45720" rtlCol="0" anchor="ctr"/>
          <a:lstStyle>
            <a:defPPr>
              <a:defRPr lang="fr-FR"/>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44350D62-B6BB-E847-B7AB-6B0C5C66D2F8}" type="slidenum">
              <a:rPr lang="fr-FR" smtClean="0">
                <a:solidFill>
                  <a:srgbClr val="333366"/>
                </a:solidFill>
              </a:rPr>
              <a:pPr algn="l"/>
              <a:t>‹#›</a:t>
            </a:fld>
            <a:endParaRPr lang="fr-FR" dirty="0">
              <a:solidFill>
                <a:srgbClr val="333366"/>
              </a:solidFill>
            </a:endParaRPr>
          </a:p>
        </p:txBody>
      </p:sp>
      <p:cxnSp>
        <p:nvCxnSpPr>
          <p:cNvPr id="13" name="Straight Connector 3"/>
          <p:cNvCxnSpPr/>
          <p:nvPr/>
        </p:nvCxnSpPr>
        <p:spPr bwMode="auto">
          <a:xfrm>
            <a:off x="-4456" y="563413"/>
            <a:ext cx="9148456" cy="0"/>
          </a:xfrm>
          <a:prstGeom prst="line">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 xmlns:a14="http://schemas.microsoft.com/office/drawing/2010/main">
                <a:solidFill>
                  <a:srgbClr val="FF73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Rectangle 13"/>
          <p:cNvSpPr/>
          <p:nvPr/>
        </p:nvSpPr>
        <p:spPr bwMode="auto">
          <a:xfrm>
            <a:off x="-2341" y="-13581"/>
            <a:ext cx="180000" cy="575999"/>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400" b="0" i="0" u="none" strike="noStrike" cap="none" normalizeH="0" baseline="0">
              <a:ln>
                <a:noFill/>
              </a:ln>
              <a:solidFill>
                <a:srgbClr val="323265"/>
              </a:solidFill>
              <a:effectLst/>
              <a:latin typeface="Arial" charset="0"/>
              <a:cs typeface="Arial" charset="0"/>
            </a:endParaRPr>
          </a:p>
        </p:txBody>
      </p:sp>
      <p:sp>
        <p:nvSpPr>
          <p:cNvPr id="12" name="Freeform 22"/>
          <p:cNvSpPr>
            <a:spLocks/>
          </p:cNvSpPr>
          <p:nvPr/>
        </p:nvSpPr>
        <p:spPr bwMode="auto">
          <a:xfrm rot="10800000" flipH="1">
            <a:off x="159697" y="4842573"/>
            <a:ext cx="208368" cy="218336"/>
          </a:xfrm>
          <a:custGeom>
            <a:avLst/>
            <a:gdLst>
              <a:gd name="T0" fmla="*/ 39 w 412"/>
              <a:gd name="T1" fmla="*/ 411 h 411"/>
              <a:gd name="T2" fmla="*/ 0 w 412"/>
              <a:gd name="T3" fmla="*/ 411 h 411"/>
              <a:gd name="T4" fmla="*/ 0 w 412"/>
              <a:gd name="T5" fmla="*/ 0 h 411"/>
              <a:gd name="T6" fmla="*/ 412 w 412"/>
              <a:gd name="T7" fmla="*/ 0 h 411"/>
              <a:gd name="T8" fmla="*/ 412 w 412"/>
              <a:gd name="T9" fmla="*/ 39 h 411"/>
              <a:gd name="T10" fmla="*/ 39 w 412"/>
              <a:gd name="T11" fmla="*/ 39 h 411"/>
              <a:gd name="T12" fmla="*/ 39 w 412"/>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412" h="411">
                <a:moveTo>
                  <a:pt x="39" y="411"/>
                </a:moveTo>
                <a:lnTo>
                  <a:pt x="0" y="411"/>
                </a:lnTo>
                <a:lnTo>
                  <a:pt x="0" y="0"/>
                </a:lnTo>
                <a:lnTo>
                  <a:pt x="412" y="0"/>
                </a:lnTo>
                <a:lnTo>
                  <a:pt x="412" y="39"/>
                </a:lnTo>
                <a:lnTo>
                  <a:pt x="39" y="39"/>
                </a:lnTo>
                <a:lnTo>
                  <a:pt x="39" y="41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000000">
                  <a:lumMod val="75000"/>
                  <a:lumOff val="25000"/>
                </a:srgbClr>
              </a:solidFill>
              <a:effectLst/>
              <a:uLnTx/>
              <a:uFillTx/>
            </a:endParaRPr>
          </a:p>
        </p:txBody>
      </p:sp>
      <p:pic>
        <p:nvPicPr>
          <p:cNvPr id="17" name="Image 16" descr="logo_thales.png"/>
          <p:cNvPicPr>
            <a:picLocks noChangeAspect="1"/>
          </p:cNvPicPr>
          <p:nvPr/>
        </p:nvPicPr>
        <p:blipFill rotWithShape="1">
          <a:blip r:embed="rId16" cstate="screen">
            <a:extLst>
              <a:ext uri="{28A0092B-C50C-407E-A947-70E740481C1C}">
                <a14:useLocalDpi xmlns:a14="http://schemas.microsoft.com/office/drawing/2010/main"/>
              </a:ext>
            </a:extLst>
          </a:blip>
          <a:srcRect/>
          <a:stretch/>
        </p:blipFill>
        <p:spPr>
          <a:xfrm>
            <a:off x="7213448" y="4743026"/>
            <a:ext cx="1728000" cy="332309"/>
          </a:xfrm>
          <a:prstGeom prst="rect">
            <a:avLst/>
          </a:prstGeom>
        </p:spPr>
      </p:pic>
      <p:sp>
        <p:nvSpPr>
          <p:cNvPr id="15" name="Rectangle 36"/>
          <p:cNvSpPr>
            <a:spLocks noChangeArrowheads="1"/>
          </p:cNvSpPr>
          <p:nvPr userDrawn="1"/>
        </p:nvSpPr>
        <p:spPr bwMode="auto">
          <a:xfrm>
            <a:off x="703263" y="4787513"/>
            <a:ext cx="2805112"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defTabSz="914400">
              <a:spcBef>
                <a:spcPct val="20000"/>
              </a:spcBef>
            </a:pPr>
            <a:r>
              <a:rPr lang="en-US" sz="600" dirty="0"/>
              <a:t>This document may not be reproduced, modified , adapted, published, translated, in any way , in whole or in part or disclosed to a third party without prior written consent of Thales - Thales © 2016 All rights reserved.</a:t>
            </a:r>
            <a:endParaRPr lang="fr-FR" altLang="fr-FR" sz="500" dirty="0">
              <a:solidFill>
                <a:srgbClr val="606060"/>
              </a:solidFill>
            </a:endParaRPr>
          </a:p>
        </p:txBody>
      </p:sp>
      <p:sp>
        <p:nvSpPr>
          <p:cNvPr id="20" name="ZoneTexte 11"/>
          <p:cNvSpPr txBox="1">
            <a:spLocks noChangeArrowheads="1"/>
          </p:cNvSpPr>
          <p:nvPr userDrawn="1"/>
        </p:nvSpPr>
        <p:spPr bwMode="auto">
          <a:xfrm>
            <a:off x="3708400" y="4743440"/>
            <a:ext cx="1727200" cy="185756"/>
          </a:xfrm>
          <a:prstGeom prst="rect">
            <a:avLst/>
          </a:prstGeom>
          <a:solidFill>
            <a:schemeClr val="bg1">
              <a:alpha val="50000"/>
            </a:schemeClr>
          </a:solidFill>
          <a:ln w="6350">
            <a:solidFill>
              <a:schemeClr val="bg1">
                <a:lumMod val="85000"/>
              </a:schemeClr>
            </a:solid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dirty="0">
                <a:solidFill>
                  <a:srgbClr val="FF0000"/>
                </a:solidFill>
                <a:latin typeface="Arial" charset="0"/>
                <a:cs typeface="+mn-cs"/>
              </a:rPr>
              <a:t>THALES GROUP CONFIDENTIAL</a:t>
            </a:r>
          </a:p>
        </p:txBody>
      </p:sp>
    </p:spTree>
    <p:extLst>
      <p:ext uri="{BB962C8B-B14F-4D97-AF65-F5344CB8AC3E}">
        <p14:creationId xmlns:p14="http://schemas.microsoft.com/office/powerpoint/2010/main" val="994824126"/>
      </p:ext>
    </p:extLst>
  </p:cSld>
  <p:clrMap bg1="lt1" tx1="dk1" bg2="lt2" tx2="dk2" accent1="accent1" accent2="accent2" accent3="accent3" accent4="accent4" accent5="accent5" accent6="accent6" hlink="hlink" folHlink="folHlink"/>
  <p:sldLayoutIdLst>
    <p:sldLayoutId id="2147483742" r:id="rId1"/>
    <p:sldLayoutId id="2147483650" r:id="rId2"/>
    <p:sldLayoutId id="2147483730" r:id="rId3"/>
    <p:sldLayoutId id="2147483661" r:id="rId4"/>
    <p:sldLayoutId id="2147483662" r:id="rId5"/>
    <p:sldLayoutId id="2147483737" r:id="rId6"/>
    <p:sldLayoutId id="2147483663" r:id="rId7"/>
    <p:sldLayoutId id="2147483664" r:id="rId8"/>
    <p:sldLayoutId id="2147483666" r:id="rId9"/>
    <p:sldLayoutId id="2147483743" r:id="rId10"/>
    <p:sldLayoutId id="2147483724" r:id="rId11"/>
    <p:sldLayoutId id="2147483652" r:id="rId12"/>
    <p:sldLayoutId id="2147483667" r:id="rId13"/>
    <p:sldLayoutId id="2147483736" r:id="rId14"/>
  </p:sldLayoutIdLst>
  <p:txStyles>
    <p:titleStyle>
      <a:lvl1pPr algn="l" defTabSz="457200" rtl="0" eaLnBrk="1" latinLnBrk="0" hangingPunct="1">
        <a:lnSpc>
          <a:spcPct val="90000"/>
        </a:lnSpc>
        <a:spcBef>
          <a:spcPct val="0"/>
        </a:spcBef>
        <a:buNone/>
        <a:defRPr sz="2000" b="1" kern="1200" baseline="0">
          <a:solidFill>
            <a:schemeClr val="tx1"/>
          </a:solidFill>
          <a:latin typeface="+mj-lt"/>
          <a:ea typeface="+mj-ea"/>
          <a:cs typeface="+mj-cs"/>
        </a:defRPr>
      </a:lvl1pPr>
    </p:titleStyle>
    <p:bodyStyle>
      <a:lvl1pPr marL="360000" indent="-180975" algn="l" defTabSz="457200" rtl="0" eaLnBrk="1" latinLnBrk="0" hangingPunct="1">
        <a:lnSpc>
          <a:spcPct val="100000"/>
        </a:lnSpc>
        <a:spcBef>
          <a:spcPts val="600"/>
        </a:spcBef>
        <a:spcAft>
          <a:spcPts val="1200"/>
        </a:spcAft>
        <a:buClr>
          <a:schemeClr val="bg2"/>
        </a:buClr>
        <a:buSzPct val="90000"/>
        <a:buFont typeface="Century Gothic" panose="020B0502020202020204" pitchFamily="34" charset="0"/>
        <a:buChar char="▌"/>
        <a:tabLst>
          <a:tab pos="985838" algn="l"/>
        </a:tabLst>
        <a:defRPr lang="fr-FR" sz="1800" b="1" kern="1200" dirty="0" smtClean="0">
          <a:solidFill>
            <a:schemeClr val="bg2"/>
          </a:solidFill>
          <a:latin typeface="+mn-lt"/>
          <a:ea typeface="+mn-ea"/>
          <a:cs typeface="+mn-cs"/>
        </a:defRPr>
      </a:lvl1pPr>
      <a:lvl2pPr marL="539750" indent="-182563" algn="l" defTabSz="457200" rtl="0" eaLnBrk="1" latinLnBrk="0" hangingPunct="1">
        <a:spcBef>
          <a:spcPts val="0"/>
        </a:spcBef>
        <a:spcAft>
          <a:spcPts val="600"/>
        </a:spcAft>
        <a:buSzPct val="100000"/>
        <a:buFontTx/>
        <a:buBlip>
          <a:blip r:embed="rId17"/>
        </a:buBlip>
        <a:defRPr sz="1600" kern="1200">
          <a:solidFill>
            <a:schemeClr val="tx1"/>
          </a:solidFill>
          <a:latin typeface="+mn-lt"/>
          <a:ea typeface="+mn-ea"/>
          <a:cs typeface="+mn-cs"/>
        </a:defRPr>
      </a:lvl2pPr>
      <a:lvl3pPr marL="898525" indent="-182563" algn="l" defTabSz="457200" rtl="0" eaLnBrk="1" latinLnBrk="0" hangingPunct="1">
        <a:spcBef>
          <a:spcPts val="360"/>
        </a:spcBef>
        <a:buSzPct val="100000"/>
        <a:buFont typeface="Lucida Grande"/>
        <a:buChar char="-"/>
        <a:defRPr sz="1500" kern="1200">
          <a:solidFill>
            <a:schemeClr val="accent4"/>
          </a:solidFill>
          <a:latin typeface="+mn-lt"/>
          <a:ea typeface="+mn-ea"/>
          <a:cs typeface="+mn-cs"/>
        </a:defRPr>
      </a:lvl3pPr>
      <a:lvl4pPr marL="1600200" indent="-228600" algn="l" defTabSz="457200" rtl="0" eaLnBrk="1" latinLnBrk="0" hangingPunct="1">
        <a:spcBef>
          <a:spcPct val="20000"/>
        </a:spcBef>
        <a:buFont typeface="Arial"/>
        <a:buChar char="–"/>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10.3.15.80/apidocs/oxflib.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10.3.15.80/apidocs/dockerlib.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e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jpe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jpeg"/><Relationship Id="rId14" Type="http://schemas.openxmlformats.org/officeDocument/2006/relationships/image" Target="../media/image21.jpeg"/></Relationships>
</file>

<file path=ppt/slides/_rels/slide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10" Type="http://schemas.openxmlformats.org/officeDocument/2006/relationships/image" Target="../media/image30.png"/><Relationship Id="rId4" Type="http://schemas.openxmlformats.org/officeDocument/2006/relationships/image" Target="../media/image24.jpeg"/><Relationship Id="rId9" Type="http://schemas.openxmlformats.org/officeDocument/2006/relationships/image" Target="../media/image29.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95300" y="1856509"/>
            <a:ext cx="4171950" cy="1683617"/>
          </a:xfrm>
          <a:prstGeom prst="rect">
            <a:avLst/>
          </a:prstGeom>
        </p:spPr>
        <p:txBody>
          <a:bodyPr vert="horz" lIns="91440" tIns="45720" rIns="91440" bIns="45720" rtlCol="0" anchor="ctr">
            <a:noAutofit/>
          </a:bodyPr>
          <a:lstStyle>
            <a:lvl1pPr algn="l" defTabSz="457200" rtl="0" eaLnBrk="1" latinLnBrk="0" hangingPunct="1">
              <a:lnSpc>
                <a:spcPct val="90000"/>
              </a:lnSpc>
              <a:spcBef>
                <a:spcPct val="0"/>
              </a:spcBef>
              <a:buNone/>
              <a:defRPr sz="2600" b="1" kern="1200" baseline="0">
                <a:solidFill>
                  <a:schemeClr val="tx1"/>
                </a:solidFill>
                <a:latin typeface="+mj-lt"/>
                <a:ea typeface="+mj-ea"/>
                <a:cs typeface="+mj-cs"/>
              </a:defRPr>
            </a:lvl1pPr>
          </a:lstStyle>
          <a:p>
            <a:r>
              <a:rPr lang="en-US" altLang="en-US" sz="2400" dirty="0"/>
              <a:t>ASRM Ops Review 2018</a:t>
            </a:r>
          </a:p>
          <a:p>
            <a:endParaRPr lang="en-US" altLang="en-US" sz="2400" dirty="0"/>
          </a:p>
          <a:p>
            <a:endParaRPr lang="en-US" altLang="en-US" sz="2400" dirty="0"/>
          </a:p>
          <a:p>
            <a:endParaRPr lang="en-US" altLang="en-US" sz="2400" dirty="0"/>
          </a:p>
          <a:p>
            <a:r>
              <a:rPr lang="en-US" altLang="en-US" sz="2400" dirty="0"/>
              <a:t>Anirudh Mavinkurve</a:t>
            </a:r>
            <a:endParaRPr lang="en-US" altLang="en-US" sz="2000" dirty="0"/>
          </a:p>
          <a:p>
            <a:r>
              <a:rPr lang="en-US" altLang="en-US" sz="2000" dirty="0"/>
              <a:t> </a:t>
            </a:r>
          </a:p>
        </p:txBody>
      </p:sp>
      <p:sp>
        <p:nvSpPr>
          <p:cNvPr id="6" name="Text Box 6"/>
          <p:cNvSpPr txBox="1">
            <a:spLocks noChangeArrowheads="1"/>
          </p:cNvSpPr>
          <p:nvPr/>
        </p:nvSpPr>
        <p:spPr bwMode="auto">
          <a:xfrm>
            <a:off x="495300" y="3540126"/>
            <a:ext cx="41719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4E00"/>
              </a:buClr>
              <a:buFont typeface="Wingdings" panose="05000000000000000000" pitchFamily="2" charset="2"/>
              <a:buBlip>
                <a:blip r:embed="rId3"/>
              </a:buBlip>
              <a:defRPr sz="2400">
                <a:solidFill>
                  <a:srgbClr val="003366"/>
                </a:solidFill>
                <a:latin typeface="Arial" panose="020B0604020202020204" pitchFamily="34" charset="0"/>
              </a:defRPr>
            </a:lvl1pPr>
            <a:lvl2pPr marL="742950" indent="-285750">
              <a:spcBef>
                <a:spcPct val="20000"/>
              </a:spcBef>
              <a:buClr>
                <a:srgbClr val="FF4E00"/>
              </a:buClr>
              <a:buSzPct val="95000"/>
              <a:buFont typeface="Wingdings" panose="05000000000000000000" pitchFamily="2" charset="2"/>
              <a:buBlip>
                <a:blip r:embed="rId4"/>
              </a:buBlip>
              <a:defRPr sz="2000">
                <a:solidFill>
                  <a:srgbClr val="003366"/>
                </a:solidFill>
                <a:latin typeface="Arial" panose="020B0604020202020204" pitchFamily="34" charset="0"/>
              </a:defRPr>
            </a:lvl2pPr>
            <a:lvl3pPr marL="1143000" indent="-228600">
              <a:spcBef>
                <a:spcPct val="20000"/>
              </a:spcBef>
              <a:buClr>
                <a:srgbClr val="FF4E00"/>
              </a:buClr>
              <a:buSzPct val="90000"/>
              <a:buFont typeface="Wingdings" panose="05000000000000000000" pitchFamily="2" charset="2"/>
              <a:buBlip>
                <a:blip r:embed="rId5"/>
              </a:buBlip>
              <a:defRPr>
                <a:solidFill>
                  <a:srgbClr val="003366"/>
                </a:solidFill>
                <a:latin typeface="Arial" panose="020B0604020202020204" pitchFamily="34" charset="0"/>
              </a:defRPr>
            </a:lvl3pPr>
            <a:lvl4pPr marL="1600200" indent="-228600">
              <a:spcBef>
                <a:spcPct val="20000"/>
              </a:spcBef>
              <a:buClr>
                <a:srgbClr val="FF4E00"/>
              </a:buClr>
              <a:buFont typeface="Wingdings" panose="05000000000000000000" pitchFamily="2" charset="2"/>
              <a:buBlip>
                <a:blip r:embed="rId6"/>
              </a:buBlip>
              <a:defRPr sz="1600">
                <a:solidFill>
                  <a:srgbClr val="003366"/>
                </a:solidFill>
                <a:latin typeface="Arial" panose="020B0604020202020204" pitchFamily="34" charset="0"/>
              </a:defRPr>
            </a:lvl4pPr>
            <a:lvl5pPr marL="2057400" indent="-228600">
              <a:spcBef>
                <a:spcPct val="20000"/>
              </a:spcBef>
              <a:buClr>
                <a:srgbClr val="FF4E00"/>
              </a:buClr>
              <a:buFont typeface="Wingdings" panose="05000000000000000000" pitchFamily="2" charset="2"/>
              <a:buBlip>
                <a:blip r:embed="rId7"/>
              </a:buBlip>
              <a:defRPr sz="1400">
                <a:solidFill>
                  <a:srgbClr val="003366"/>
                </a:solidFill>
                <a:latin typeface="Arial" panose="020B0604020202020204" pitchFamily="34" charset="0"/>
              </a:defRPr>
            </a:lvl5pPr>
            <a:lvl6pPr marL="2514600" indent="-228600" eaLnBrk="0" fontAlgn="base" hangingPunct="0">
              <a:spcBef>
                <a:spcPct val="20000"/>
              </a:spcBef>
              <a:spcAft>
                <a:spcPct val="0"/>
              </a:spcAft>
              <a:buClr>
                <a:srgbClr val="FF4E00"/>
              </a:buClr>
              <a:buFont typeface="Wingdings" panose="05000000000000000000" pitchFamily="2" charset="2"/>
              <a:buBlip>
                <a:blip r:embed="rId7"/>
              </a:buBlip>
              <a:defRPr sz="1400">
                <a:solidFill>
                  <a:srgbClr val="003366"/>
                </a:solidFill>
                <a:latin typeface="Arial" panose="020B0604020202020204" pitchFamily="34" charset="0"/>
              </a:defRPr>
            </a:lvl6pPr>
            <a:lvl7pPr marL="2971800" indent="-228600" eaLnBrk="0" fontAlgn="base" hangingPunct="0">
              <a:spcBef>
                <a:spcPct val="20000"/>
              </a:spcBef>
              <a:spcAft>
                <a:spcPct val="0"/>
              </a:spcAft>
              <a:buClr>
                <a:srgbClr val="FF4E00"/>
              </a:buClr>
              <a:buFont typeface="Wingdings" panose="05000000000000000000" pitchFamily="2" charset="2"/>
              <a:buBlip>
                <a:blip r:embed="rId7"/>
              </a:buBlip>
              <a:defRPr sz="1400">
                <a:solidFill>
                  <a:srgbClr val="003366"/>
                </a:solidFill>
                <a:latin typeface="Arial" panose="020B0604020202020204" pitchFamily="34" charset="0"/>
              </a:defRPr>
            </a:lvl7pPr>
            <a:lvl8pPr marL="3429000" indent="-228600" eaLnBrk="0" fontAlgn="base" hangingPunct="0">
              <a:spcBef>
                <a:spcPct val="20000"/>
              </a:spcBef>
              <a:spcAft>
                <a:spcPct val="0"/>
              </a:spcAft>
              <a:buClr>
                <a:srgbClr val="FF4E00"/>
              </a:buClr>
              <a:buFont typeface="Wingdings" panose="05000000000000000000" pitchFamily="2" charset="2"/>
              <a:buBlip>
                <a:blip r:embed="rId7"/>
              </a:buBlip>
              <a:defRPr sz="1400">
                <a:solidFill>
                  <a:srgbClr val="003366"/>
                </a:solidFill>
                <a:latin typeface="Arial" panose="020B0604020202020204" pitchFamily="34" charset="0"/>
              </a:defRPr>
            </a:lvl8pPr>
            <a:lvl9pPr marL="3886200" indent="-228600" eaLnBrk="0" fontAlgn="base" hangingPunct="0">
              <a:spcBef>
                <a:spcPct val="20000"/>
              </a:spcBef>
              <a:spcAft>
                <a:spcPct val="0"/>
              </a:spcAft>
              <a:buClr>
                <a:srgbClr val="FF4E00"/>
              </a:buClr>
              <a:buFont typeface="Wingdings" panose="05000000000000000000" pitchFamily="2" charset="2"/>
              <a:buBlip>
                <a:blip r:embed="rId7"/>
              </a:buBlip>
              <a:defRPr sz="1400">
                <a:solidFill>
                  <a:srgbClr val="003366"/>
                </a:solidFill>
                <a:latin typeface="Arial" panose="020B0604020202020204" pitchFamily="34" charset="0"/>
              </a:defRPr>
            </a:lvl9pPr>
          </a:lstStyle>
          <a:p>
            <a:pPr eaLnBrk="1" hangingPunct="1">
              <a:spcBef>
                <a:spcPct val="50000"/>
              </a:spcBef>
              <a:buClrTx/>
              <a:buFontTx/>
              <a:buNone/>
            </a:pPr>
            <a:r>
              <a:rPr lang="fr-FR" altLang="en-US" sz="1400" b="1" dirty="0">
                <a:solidFill>
                  <a:srgbClr val="33CCFF"/>
                </a:solidFill>
                <a:latin typeface="+mn-lt"/>
              </a:rPr>
              <a:t>April 27 2018</a:t>
            </a:r>
          </a:p>
        </p:txBody>
      </p:sp>
    </p:spTree>
    <p:extLst>
      <p:ext uri="{BB962C8B-B14F-4D97-AF65-F5344CB8AC3E}">
        <p14:creationId xmlns:p14="http://schemas.microsoft.com/office/powerpoint/2010/main" val="167946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Updates – 2018 – VTE Linux Automation</a:t>
            </a:r>
          </a:p>
        </p:txBody>
      </p:sp>
      <p:sp>
        <p:nvSpPr>
          <p:cNvPr id="5" name="Content Placeholder 4"/>
          <p:cNvSpPr>
            <a:spLocks noGrp="1"/>
          </p:cNvSpPr>
          <p:nvPr>
            <p:ph idx="1"/>
          </p:nvPr>
        </p:nvSpPr>
        <p:spPr>
          <a:xfrm>
            <a:off x="266769" y="561837"/>
            <a:ext cx="8388350" cy="4143515"/>
          </a:xfrm>
        </p:spPr>
        <p:txBody>
          <a:bodyPr numCol="1">
            <a:normAutofit fontScale="47500" lnSpcReduction="20000"/>
          </a:bodyPr>
          <a:lstStyle/>
          <a:p>
            <a:r>
              <a:rPr lang="en-GB" dirty="0"/>
              <a:t>Linux/UNIX Agent Automation Update from Manikanta</a:t>
            </a:r>
            <a:endParaRPr lang="en-IE" dirty="0"/>
          </a:p>
          <a:p>
            <a:pPr lvl="1"/>
            <a:r>
              <a:rPr lang="en-IE" b="1" u="sng" dirty="0">
                <a:solidFill>
                  <a:schemeClr val="accent3"/>
                </a:solidFill>
              </a:rPr>
              <a:t>Work Done</a:t>
            </a:r>
          </a:p>
          <a:p>
            <a:pPr lvl="2"/>
            <a:r>
              <a:rPr lang="en-US" sz="1900" dirty="0">
                <a:solidFill>
                  <a:schemeClr val="tx1"/>
                </a:solidFill>
              </a:rPr>
              <a:t>Total number of test-cases automated by VTE agent team: 110</a:t>
            </a:r>
          </a:p>
          <a:p>
            <a:pPr lvl="2"/>
            <a:r>
              <a:rPr lang="en-IE" sz="1900" dirty="0">
                <a:solidFill>
                  <a:schemeClr val="tx1"/>
                </a:solidFill>
              </a:rPr>
              <a:t>Virtual machine provision on cloud library.</a:t>
            </a:r>
          </a:p>
          <a:p>
            <a:pPr lvl="2"/>
            <a:r>
              <a:rPr lang="en-IE" sz="1900" dirty="0">
                <a:solidFill>
                  <a:schemeClr val="tx1"/>
                </a:solidFill>
              </a:rPr>
              <a:t>Legacy host settings test automation(authenticator_euid)</a:t>
            </a:r>
          </a:p>
          <a:p>
            <a:pPr lvl="2"/>
            <a:r>
              <a:rPr lang="en-IE" sz="1900" dirty="0">
                <a:solidFill>
                  <a:schemeClr val="tx1"/>
                </a:solidFill>
              </a:rPr>
              <a:t>6.0.3 VTE host settings test cases including path_no_trust</a:t>
            </a:r>
          </a:p>
          <a:p>
            <a:pPr lvl="2"/>
            <a:r>
              <a:rPr lang="en-IE" sz="1900" dirty="0">
                <a:solidFill>
                  <a:schemeClr val="tx1"/>
                </a:solidFill>
              </a:rPr>
              <a:t>VTE development escalation test automation</a:t>
            </a:r>
          </a:p>
          <a:p>
            <a:pPr lvl="2"/>
            <a:r>
              <a:rPr lang="en-IE" sz="1900" dirty="0">
                <a:solidFill>
                  <a:schemeClr val="tx1"/>
                </a:solidFill>
              </a:rPr>
              <a:t>Harness changes to support cloud and test case changes for cloud(BAIT,LTP,MOAS)</a:t>
            </a:r>
          </a:p>
          <a:p>
            <a:pPr lvl="2"/>
            <a:r>
              <a:rPr lang="en-IE" sz="1900" dirty="0">
                <a:solidFill>
                  <a:schemeClr val="tx1"/>
                </a:solidFill>
              </a:rPr>
              <a:t>Azure CIFS support on VAQA</a:t>
            </a:r>
          </a:p>
          <a:p>
            <a:pPr lvl="2"/>
            <a:r>
              <a:rPr lang="en-IE" sz="1900" dirty="0">
                <a:solidFill>
                  <a:schemeClr val="tx1"/>
                </a:solidFill>
              </a:rPr>
              <a:t>Vulnerability - Binary hardening test cases</a:t>
            </a:r>
          </a:p>
          <a:p>
            <a:pPr lvl="2"/>
            <a:r>
              <a:rPr lang="en-IE" sz="1900" dirty="0">
                <a:solidFill>
                  <a:schemeClr val="tx1"/>
                </a:solidFill>
              </a:rPr>
              <a:t>New AES CBC CS1 encryption mode tests</a:t>
            </a:r>
          </a:p>
          <a:p>
            <a:pPr lvl="2"/>
            <a:r>
              <a:rPr lang="en-IE" sz="1900" dirty="0">
                <a:solidFill>
                  <a:schemeClr val="tx1"/>
                </a:solidFill>
              </a:rPr>
              <a:t>VTE fsfreeze feature automation</a:t>
            </a:r>
          </a:p>
          <a:p>
            <a:pPr lvl="2"/>
            <a:r>
              <a:rPr lang="en-IE" sz="1900" dirty="0">
                <a:solidFill>
                  <a:schemeClr val="tx1"/>
                </a:solidFill>
              </a:rPr>
              <a:t>VTE restricted mode installation test cases</a:t>
            </a:r>
          </a:p>
          <a:p>
            <a:pPr lvl="2"/>
            <a:r>
              <a:rPr lang="en-IE" sz="1900" dirty="0">
                <a:solidFill>
                  <a:schemeClr val="tx1"/>
                </a:solidFill>
              </a:rPr>
              <a:t>User authentication across secfs restart tests</a:t>
            </a:r>
          </a:p>
          <a:p>
            <a:pPr lvl="2"/>
            <a:r>
              <a:rPr lang="en-IE" sz="1900" dirty="0">
                <a:solidFill>
                  <a:schemeClr val="tx1"/>
                </a:solidFill>
              </a:rPr>
              <a:t>Dynamic host settings</a:t>
            </a:r>
          </a:p>
          <a:p>
            <a:pPr lvl="2"/>
            <a:endParaRPr lang="en-IE" sz="1100" dirty="0">
              <a:solidFill>
                <a:schemeClr val="bg2"/>
              </a:solidFill>
            </a:endParaRPr>
          </a:p>
          <a:p>
            <a:pPr lvl="2">
              <a:buNone/>
            </a:pPr>
            <a:endParaRPr lang="en-IE" sz="1400" dirty="0"/>
          </a:p>
          <a:p>
            <a:pPr lvl="1"/>
            <a:r>
              <a:rPr lang="en-GB" b="1" u="sng" dirty="0">
                <a:solidFill>
                  <a:schemeClr val="accent3"/>
                </a:solidFill>
              </a:rPr>
              <a:t>Current + Future Roadmap</a:t>
            </a:r>
          </a:p>
          <a:p>
            <a:pPr lvl="2"/>
            <a:r>
              <a:rPr lang="en-GB" sz="2000" dirty="0">
                <a:solidFill>
                  <a:schemeClr val="tx1"/>
                </a:solidFill>
              </a:rPr>
              <a:t>Stabilising ASRM runs</a:t>
            </a:r>
          </a:p>
          <a:p>
            <a:pPr lvl="2"/>
            <a:r>
              <a:rPr lang="en-GB" sz="2000" dirty="0">
                <a:solidFill>
                  <a:schemeClr val="tx1"/>
                </a:solidFill>
              </a:rPr>
              <a:t>PCF use cases (Postgres and MySQL backup restore during LDT )</a:t>
            </a:r>
          </a:p>
          <a:p>
            <a:pPr lvl="2"/>
            <a:r>
              <a:rPr lang="en-GB" sz="2000" dirty="0">
                <a:solidFill>
                  <a:schemeClr val="tx1"/>
                </a:solidFill>
              </a:rPr>
              <a:t>Continue to work on AES CBC CS1 encryption mode tests</a:t>
            </a:r>
          </a:p>
          <a:p>
            <a:pPr lvl="2"/>
            <a:r>
              <a:rPr lang="en-GB" sz="2000" dirty="0">
                <a:solidFill>
                  <a:schemeClr val="tx1"/>
                </a:solidFill>
              </a:rPr>
              <a:t>Adding Automated tests that are not being executed into the Agent regression runs cycle</a:t>
            </a:r>
          </a:p>
          <a:p>
            <a:pPr lvl="2"/>
            <a:r>
              <a:rPr lang="en-GB" sz="2000" dirty="0">
                <a:solidFill>
                  <a:schemeClr val="tx1"/>
                </a:solidFill>
              </a:rPr>
              <a:t>Completing Entire host settings automation including dynamic host settings</a:t>
            </a:r>
          </a:p>
          <a:p>
            <a:pPr lvl="2"/>
            <a:r>
              <a:rPr lang="en-GB" sz="2000" dirty="0">
                <a:solidFill>
                  <a:schemeClr val="tx1"/>
                </a:solidFill>
              </a:rPr>
              <a:t>Working on docker host settings automation</a:t>
            </a:r>
          </a:p>
          <a:p>
            <a:pPr lvl="1"/>
            <a:endParaRPr lang="en-IN" dirty="0"/>
          </a:p>
          <a:p>
            <a:pPr lvl="2"/>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60301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Updates – 2018 VTE Linux Automation (LDT and Docker)</a:t>
            </a:r>
          </a:p>
        </p:txBody>
      </p:sp>
      <p:sp>
        <p:nvSpPr>
          <p:cNvPr id="5" name="Content Placeholder 4"/>
          <p:cNvSpPr>
            <a:spLocks noGrp="1"/>
          </p:cNvSpPr>
          <p:nvPr>
            <p:ph idx="1"/>
          </p:nvPr>
        </p:nvSpPr>
        <p:spPr>
          <a:xfrm>
            <a:off x="266769" y="561837"/>
            <a:ext cx="8773992" cy="4143515"/>
          </a:xfrm>
        </p:spPr>
        <p:txBody>
          <a:bodyPr numCol="1">
            <a:normAutofit fontScale="92500" lnSpcReduction="20000"/>
          </a:bodyPr>
          <a:lstStyle/>
          <a:p>
            <a:r>
              <a:rPr lang="en-GB" dirty="0"/>
              <a:t>Linux/UNIX Agent Automation Update from Pravin and Shrikant</a:t>
            </a:r>
          </a:p>
          <a:p>
            <a:pPr lvl="1"/>
            <a:r>
              <a:rPr lang="en-IE" b="1" dirty="0">
                <a:solidFill>
                  <a:schemeClr val="accent3"/>
                </a:solidFill>
                <a:hlinkClick r:id="rId3"/>
              </a:rPr>
              <a:t>LDT</a:t>
            </a:r>
            <a:endParaRPr lang="en-IE" sz="1200" b="1" dirty="0">
              <a:solidFill>
                <a:schemeClr val="accent3"/>
              </a:solidFill>
            </a:endParaRPr>
          </a:p>
          <a:p>
            <a:pPr lvl="2"/>
            <a:r>
              <a:rPr lang="en-IE" sz="1400" b="1" u="sng" dirty="0">
                <a:solidFill>
                  <a:schemeClr val="accent3"/>
                </a:solidFill>
              </a:rPr>
              <a:t>Work Done</a:t>
            </a:r>
          </a:p>
          <a:p>
            <a:pPr lvl="3"/>
            <a:r>
              <a:rPr lang="en-GB" sz="1100" dirty="0"/>
              <a:t>Worked on LDT pre-commit</a:t>
            </a:r>
          </a:p>
          <a:p>
            <a:pPr lvl="3"/>
            <a:r>
              <a:rPr lang="en-GB" sz="1100" dirty="0"/>
              <a:t>Added ENOSPC and FSFreeze tests with LDT ahead of the development</a:t>
            </a:r>
          </a:p>
          <a:p>
            <a:pPr lvl="3"/>
            <a:r>
              <a:rPr lang="en-GB" sz="1100" dirty="0"/>
              <a:t>Designed and automated test cases for CBC-CS1 feature</a:t>
            </a:r>
          </a:p>
          <a:p>
            <a:pPr lvl="3"/>
            <a:r>
              <a:rPr lang="en-GB" sz="1100" dirty="0"/>
              <a:t>LDT post-commit and 72 hour workload testing</a:t>
            </a:r>
          </a:p>
          <a:p>
            <a:pPr marL="1371600" lvl="3" indent="0">
              <a:buNone/>
            </a:pPr>
            <a:endParaRPr lang="en-IE" sz="1500" b="1" u="sng" dirty="0">
              <a:solidFill>
                <a:schemeClr val="accent3"/>
              </a:solidFill>
            </a:endParaRPr>
          </a:p>
          <a:p>
            <a:pPr lvl="2"/>
            <a:r>
              <a:rPr lang="en-GB" sz="1400" b="1" u="sng" dirty="0">
                <a:solidFill>
                  <a:schemeClr val="accent3"/>
                </a:solidFill>
              </a:rPr>
              <a:t>Current + Future Roadmap</a:t>
            </a:r>
          </a:p>
          <a:p>
            <a:pPr lvl="3"/>
            <a:r>
              <a:rPr lang="en-US" sz="1100" dirty="0"/>
              <a:t>Stabilizing runs for LDT so that every build has the same coverage</a:t>
            </a:r>
            <a:endParaRPr lang="en-GB" sz="1100" dirty="0"/>
          </a:p>
          <a:p>
            <a:pPr lvl="3"/>
            <a:r>
              <a:rPr lang="en-GB" sz="1100" dirty="0"/>
              <a:t>Automating tests that are prioritized by the Transformers scrum team</a:t>
            </a:r>
          </a:p>
          <a:p>
            <a:pPr lvl="3"/>
            <a:r>
              <a:rPr lang="en-GB" sz="1100" dirty="0"/>
              <a:t>Adding test coverage to platforms that are not yet covered</a:t>
            </a:r>
          </a:p>
          <a:p>
            <a:pPr lvl="3"/>
            <a:r>
              <a:rPr lang="en-US" sz="1100" dirty="0"/>
              <a:t>Adding more tests for CICD pre-commit </a:t>
            </a:r>
            <a:endParaRPr lang="en-GB" sz="1100" dirty="0"/>
          </a:p>
          <a:p>
            <a:pPr marL="1371600" lvl="3" indent="0">
              <a:buNone/>
            </a:pPr>
            <a:endParaRPr lang="en-IE" dirty="0">
              <a:solidFill>
                <a:schemeClr val="accent3"/>
              </a:solidFill>
            </a:endParaRPr>
          </a:p>
          <a:p>
            <a:pPr lvl="1"/>
            <a:r>
              <a:rPr lang="en-IE" b="1" dirty="0">
                <a:solidFill>
                  <a:schemeClr val="accent3"/>
                </a:solidFill>
                <a:hlinkClick r:id="rId4"/>
              </a:rPr>
              <a:t>Docker</a:t>
            </a:r>
            <a:endParaRPr lang="en-IN" dirty="0">
              <a:solidFill>
                <a:schemeClr val="accent3"/>
              </a:solidFill>
            </a:endParaRPr>
          </a:p>
          <a:p>
            <a:pPr lvl="2"/>
            <a:r>
              <a:rPr lang="en-IE" sz="1400" b="1" u="sng" dirty="0">
                <a:solidFill>
                  <a:schemeClr val="accent3"/>
                </a:solidFill>
              </a:rPr>
              <a:t>Work Done</a:t>
            </a:r>
          </a:p>
          <a:p>
            <a:pPr lvl="3"/>
            <a:r>
              <a:rPr lang="en-GB" sz="1100" dirty="0"/>
              <a:t>Automation for Docker testcases</a:t>
            </a:r>
          </a:p>
          <a:p>
            <a:pPr lvl="3"/>
            <a:r>
              <a:rPr lang="en-GB" sz="1100" dirty="0"/>
              <a:t>Automation for OpenShift Container Platform testcases</a:t>
            </a:r>
            <a:endParaRPr lang="en-IE" sz="1100" dirty="0"/>
          </a:p>
          <a:p>
            <a:pPr lvl="2"/>
            <a:endParaRPr lang="en-IE" sz="1400" b="1" u="sng" dirty="0">
              <a:solidFill>
                <a:schemeClr val="accent3"/>
              </a:solidFill>
            </a:endParaRPr>
          </a:p>
          <a:p>
            <a:pPr lvl="2"/>
            <a:r>
              <a:rPr lang="en-GB" b="1" u="sng" dirty="0">
                <a:solidFill>
                  <a:schemeClr val="accent3"/>
                </a:solidFill>
              </a:rPr>
              <a:t>Current + Future Roadmap</a:t>
            </a:r>
          </a:p>
          <a:p>
            <a:pPr lvl="3"/>
            <a:r>
              <a:rPr lang="en-GB" dirty="0">
                <a:solidFill>
                  <a:schemeClr val="accent3"/>
                </a:solidFill>
              </a:rPr>
              <a:t> </a:t>
            </a:r>
            <a:r>
              <a:rPr lang="en-GB" sz="1100" dirty="0"/>
              <a:t>Will work on automation for Docker resource manager (OCP, Kubernetes, Apache Mesos)</a:t>
            </a:r>
            <a:endParaRPr lang="en-IN" sz="1100" dirty="0"/>
          </a:p>
          <a:p>
            <a:pPr marL="715962" lvl="2" indent="0">
              <a:buNone/>
            </a:pPr>
            <a:endParaRPr lang="en-IE" dirty="0"/>
          </a:p>
          <a:p>
            <a:pPr lvl="2">
              <a:buNone/>
            </a:pPr>
            <a:endParaRPr lang="en-GB" dirty="0"/>
          </a:p>
          <a:p>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60301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Updates – 2018 – VTE Windows Automation</a:t>
            </a:r>
          </a:p>
        </p:txBody>
      </p:sp>
      <p:sp>
        <p:nvSpPr>
          <p:cNvPr id="5" name="Content Placeholder 4"/>
          <p:cNvSpPr>
            <a:spLocks noGrp="1"/>
          </p:cNvSpPr>
          <p:nvPr>
            <p:ph idx="1"/>
          </p:nvPr>
        </p:nvSpPr>
        <p:spPr>
          <a:xfrm>
            <a:off x="0" y="561837"/>
            <a:ext cx="9033387" cy="4143515"/>
          </a:xfrm>
        </p:spPr>
        <p:txBody>
          <a:bodyPr numCol="1">
            <a:normAutofit fontScale="85000" lnSpcReduction="20000"/>
          </a:bodyPr>
          <a:lstStyle/>
          <a:p>
            <a:r>
              <a:rPr lang="en-GB" dirty="0"/>
              <a:t>Windows Agent Automation Update from Rahul and Sangeetha</a:t>
            </a:r>
          </a:p>
          <a:p>
            <a:pPr lvl="1">
              <a:lnSpc>
                <a:spcPct val="80000"/>
              </a:lnSpc>
            </a:pPr>
            <a:r>
              <a:rPr lang="en-IE" sz="1400" b="1" u="sng" dirty="0">
                <a:solidFill>
                  <a:schemeClr val="accent3"/>
                </a:solidFill>
              </a:rPr>
              <a:t>Work Done</a:t>
            </a:r>
          </a:p>
          <a:p>
            <a:pPr lvl="2">
              <a:lnSpc>
                <a:spcPct val="80000"/>
              </a:lnSpc>
            </a:pPr>
            <a:r>
              <a:rPr lang="en-GB" sz="1400" dirty="0">
                <a:solidFill>
                  <a:schemeClr val="tx1"/>
                </a:solidFill>
              </a:rPr>
              <a:t>Microsoft SQL Server Always On - LDT test cases automation</a:t>
            </a:r>
          </a:p>
          <a:p>
            <a:pPr lvl="2">
              <a:lnSpc>
                <a:spcPct val="80000"/>
              </a:lnSpc>
            </a:pPr>
            <a:r>
              <a:rPr lang="en-GB" sz="1400" dirty="0">
                <a:solidFill>
                  <a:schemeClr val="tx1"/>
                </a:solidFill>
              </a:rPr>
              <a:t>Upgrade On Reboot feature - Test cases automation</a:t>
            </a:r>
          </a:p>
          <a:p>
            <a:pPr lvl="2">
              <a:lnSpc>
                <a:spcPct val="80000"/>
              </a:lnSpc>
            </a:pPr>
            <a:r>
              <a:rPr lang="en-GB" sz="1400" dirty="0">
                <a:solidFill>
                  <a:schemeClr val="tx1"/>
                </a:solidFill>
              </a:rPr>
              <a:t>Netbackup: Backup-restore on network shared GP, backup-restore on whole drive</a:t>
            </a:r>
          </a:p>
          <a:p>
            <a:pPr lvl="2">
              <a:lnSpc>
                <a:spcPct val="80000"/>
              </a:lnSpc>
            </a:pPr>
            <a:r>
              <a:rPr lang="en-GB" sz="1400" dirty="0">
                <a:solidFill>
                  <a:schemeClr val="tx1"/>
                </a:solidFill>
              </a:rPr>
              <a:t>Ultrabac: LDT Windows I/O operations</a:t>
            </a:r>
          </a:p>
          <a:p>
            <a:pPr lvl="3">
              <a:lnSpc>
                <a:spcPct val="80000"/>
              </a:lnSpc>
            </a:pPr>
            <a:r>
              <a:rPr lang="en-GB" sz="1400" dirty="0"/>
              <a:t>soft link, hard link, truncate, extend, sendto recyclebin-restore, edit while LDT in progress</a:t>
            </a:r>
            <a:endParaRPr lang="en-GB" sz="1400" dirty="0">
              <a:solidFill>
                <a:schemeClr val="tx1"/>
              </a:solidFill>
            </a:endParaRPr>
          </a:p>
          <a:p>
            <a:pPr lvl="2">
              <a:lnSpc>
                <a:spcPct val="80000"/>
              </a:lnSpc>
            </a:pPr>
            <a:r>
              <a:rPr lang="en-GB" sz="1400" dirty="0">
                <a:solidFill>
                  <a:schemeClr val="tx1"/>
                </a:solidFill>
              </a:rPr>
              <a:t>Microsoft SQL Server File Table - Test cases automation</a:t>
            </a:r>
          </a:p>
          <a:p>
            <a:pPr lvl="2">
              <a:lnSpc>
                <a:spcPct val="80000"/>
              </a:lnSpc>
            </a:pPr>
            <a:r>
              <a:rPr lang="en-GB" sz="1400" dirty="0">
                <a:solidFill>
                  <a:schemeClr val="tx1"/>
                </a:solidFill>
              </a:rPr>
              <a:t>Working on MySQL test cases automation</a:t>
            </a:r>
          </a:p>
          <a:p>
            <a:pPr lvl="2">
              <a:lnSpc>
                <a:spcPct val="80000"/>
              </a:lnSpc>
            </a:pPr>
            <a:r>
              <a:rPr lang="en-GB" sz="1400" dirty="0">
                <a:solidFill>
                  <a:schemeClr val="tx1"/>
                </a:solidFill>
              </a:rPr>
              <a:t>SQL Always Encrypted database - backup and restore</a:t>
            </a:r>
          </a:p>
          <a:p>
            <a:pPr lvl="2">
              <a:lnSpc>
                <a:spcPct val="80000"/>
              </a:lnSpc>
            </a:pPr>
            <a:r>
              <a:rPr lang="en-GB" sz="1400" dirty="0">
                <a:solidFill>
                  <a:schemeClr val="tx1"/>
                </a:solidFill>
              </a:rPr>
              <a:t>SQL Always On - LDT, non LDT tests</a:t>
            </a:r>
          </a:p>
          <a:p>
            <a:pPr lvl="2">
              <a:lnSpc>
                <a:spcPct val="80000"/>
              </a:lnSpc>
            </a:pPr>
            <a:r>
              <a:rPr lang="en-GB" sz="1400" dirty="0">
                <a:solidFill>
                  <a:schemeClr val="tx1"/>
                </a:solidFill>
              </a:rPr>
              <a:t>SQL File Table - offline data transform test-cases</a:t>
            </a:r>
          </a:p>
          <a:p>
            <a:pPr lvl="2">
              <a:lnSpc>
                <a:spcPct val="80000"/>
              </a:lnSpc>
            </a:pPr>
            <a:r>
              <a:rPr lang="en-GB" sz="1400" dirty="0">
                <a:solidFill>
                  <a:schemeClr val="tx1"/>
                </a:solidFill>
              </a:rPr>
              <a:t>Verify Preserve modify time stamp with reboot while rekey in progress</a:t>
            </a:r>
          </a:p>
          <a:p>
            <a:pPr lvl="2">
              <a:lnSpc>
                <a:spcPct val="80000"/>
              </a:lnSpc>
            </a:pPr>
            <a:r>
              <a:rPr lang="en-GB" sz="1400" dirty="0">
                <a:solidFill>
                  <a:schemeClr val="tx1"/>
                </a:solidFill>
              </a:rPr>
              <a:t>Manual test-cases execution during 6.0.3 release</a:t>
            </a:r>
          </a:p>
          <a:p>
            <a:pPr lvl="2">
              <a:lnSpc>
                <a:spcPct val="80000"/>
              </a:lnSpc>
            </a:pPr>
            <a:r>
              <a:rPr lang="en-GB" sz="1400" dirty="0">
                <a:solidFill>
                  <a:schemeClr val="tx1"/>
                </a:solidFill>
              </a:rPr>
              <a:t>Monitor test runs for BAIT, functional tests</a:t>
            </a:r>
            <a:endParaRPr lang="en-GB" dirty="0"/>
          </a:p>
          <a:p>
            <a:pPr marL="715962" lvl="2" indent="0">
              <a:buNone/>
            </a:pPr>
            <a:endParaRPr lang="en-GB" dirty="0">
              <a:solidFill>
                <a:schemeClr val="tx1"/>
              </a:solidFill>
            </a:endParaRPr>
          </a:p>
          <a:p>
            <a:pPr lvl="1"/>
            <a:r>
              <a:rPr lang="en-GB" sz="1400" b="1" u="sng" dirty="0">
                <a:solidFill>
                  <a:schemeClr val="accent3"/>
                </a:solidFill>
              </a:rPr>
              <a:t>Current + Future Roadmap</a:t>
            </a:r>
          </a:p>
          <a:p>
            <a:pPr lvl="2"/>
            <a:r>
              <a:rPr lang="en-GB" sz="1400" dirty="0">
                <a:solidFill>
                  <a:schemeClr val="tx1"/>
                </a:solidFill>
              </a:rPr>
              <a:t>Working on DB2 test-cases automation</a:t>
            </a:r>
          </a:p>
          <a:p>
            <a:pPr lvl="2"/>
            <a:r>
              <a:rPr lang="en-GB" sz="1400" dirty="0">
                <a:solidFill>
                  <a:schemeClr val="tx1"/>
                </a:solidFill>
              </a:rPr>
              <a:t>Working on MySQL test cases automation</a:t>
            </a:r>
          </a:p>
          <a:p>
            <a:pPr lvl="2"/>
            <a:r>
              <a:rPr lang="en-GB" sz="1400" dirty="0">
                <a:solidFill>
                  <a:schemeClr val="tx1"/>
                </a:solidFill>
              </a:rPr>
              <a:t>Automate new LDT test cases as part of LDT get well plan</a:t>
            </a:r>
          </a:p>
          <a:p>
            <a:pPr lvl="2"/>
            <a:r>
              <a:rPr lang="en-GB" sz="1400" dirty="0">
                <a:solidFill>
                  <a:schemeClr val="tx1"/>
                </a:solidFill>
              </a:rPr>
              <a:t>CBC-CS1 test cases automation</a:t>
            </a:r>
          </a:p>
          <a:p>
            <a:pPr lvl="2"/>
            <a:endParaRPr lang="en-GB" sz="2000" b="1" u="sng" dirty="0">
              <a:solidFill>
                <a:schemeClr val="accent3"/>
              </a:solidFill>
            </a:endParaRPr>
          </a:p>
          <a:p>
            <a:pPr lvl="3"/>
            <a:endParaRPr lang="en-GB" sz="2100" dirty="0"/>
          </a:p>
          <a:p>
            <a:pPr lvl="2"/>
            <a:endParaRPr lang="en-US" altLang="en-US" sz="2100" b="1" dirty="0"/>
          </a:p>
          <a:p>
            <a:pPr lvl="1"/>
            <a:endParaRPr lang="en-US" altLang="en-US" sz="1900" dirty="0">
              <a:solidFill>
                <a:schemeClr val="bg2"/>
              </a:solidFill>
            </a:endParaRPr>
          </a:p>
          <a:p>
            <a:pPr lvl="3"/>
            <a:endParaRPr lang="en-US" altLang="en-US" dirty="0">
              <a:solidFill>
                <a:schemeClr val="bg2"/>
              </a:solidFill>
            </a:endParaRPr>
          </a:p>
          <a:p>
            <a:pPr lvl="2"/>
            <a:endParaRPr lang="en-US" altLang="en-US" dirty="0">
              <a:solidFill>
                <a:schemeClr val="bg2"/>
              </a:solidFill>
            </a:endParaRPr>
          </a:p>
          <a:p>
            <a:pPr lvl="2">
              <a:buNone/>
            </a:pPr>
            <a:endParaRPr lang="en-GB" dirty="0"/>
          </a:p>
          <a:p>
            <a:pPr lvl="2"/>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60301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Updates – 2018 – ASRM Infrastructure</a:t>
            </a:r>
          </a:p>
        </p:txBody>
      </p:sp>
      <p:sp>
        <p:nvSpPr>
          <p:cNvPr id="5" name="Content Placeholder 4"/>
          <p:cNvSpPr>
            <a:spLocks noGrp="1"/>
          </p:cNvSpPr>
          <p:nvPr>
            <p:ph idx="1"/>
          </p:nvPr>
        </p:nvSpPr>
        <p:spPr>
          <a:xfrm>
            <a:off x="266769" y="561837"/>
            <a:ext cx="8388350" cy="4143515"/>
          </a:xfrm>
        </p:spPr>
        <p:txBody>
          <a:bodyPr numCol="1">
            <a:normAutofit fontScale="25000" lnSpcReduction="20000"/>
          </a:bodyPr>
          <a:lstStyle/>
          <a:p>
            <a:r>
              <a:rPr lang="en-GB" sz="4600" dirty="0"/>
              <a:t>ASRM Infrastructure team update by Anil</a:t>
            </a:r>
          </a:p>
          <a:p>
            <a:pPr lvl="1">
              <a:defRPr sz="1400"/>
            </a:pPr>
            <a:r>
              <a:rPr lang="en-IE" sz="4100" b="1" u="sng" dirty="0">
                <a:solidFill>
                  <a:schemeClr val="accent3"/>
                </a:solidFill>
              </a:rPr>
              <a:t>Work Done</a:t>
            </a:r>
            <a:endParaRPr lang="en-GB" sz="4000" dirty="0">
              <a:solidFill>
                <a:schemeClr val="tx1"/>
              </a:solidFill>
            </a:endParaRPr>
          </a:p>
          <a:p>
            <a:pPr lvl="2">
              <a:defRPr sz="1400"/>
            </a:pPr>
            <a:r>
              <a:rPr lang="en-GB" sz="4000" dirty="0">
                <a:solidFill>
                  <a:schemeClr val="tx1"/>
                </a:solidFill>
              </a:rPr>
              <a:t>CVE Linux Taxonomy run automation</a:t>
            </a:r>
          </a:p>
          <a:p>
            <a:pPr lvl="2">
              <a:defRPr sz="1400"/>
            </a:pPr>
            <a:r>
              <a:rPr lang="en-GB" sz="4000" dirty="0">
                <a:solidFill>
                  <a:schemeClr val="tx1"/>
                </a:solidFill>
              </a:rPr>
              <a:t>VTE CI Pre commit and Post commit ( Windows and Linux )</a:t>
            </a:r>
          </a:p>
          <a:p>
            <a:pPr lvl="2">
              <a:defRPr sz="1400"/>
            </a:pPr>
            <a:r>
              <a:rPr lang="en-GB" sz="4000" dirty="0">
                <a:solidFill>
                  <a:schemeClr val="tx1"/>
                </a:solidFill>
              </a:rPr>
              <a:t>Cross Platform CI projects (Windows/Linux combined </a:t>
            </a:r>
            <a:r>
              <a:rPr lang="en-GB" sz="4000" dirty="0" err="1">
                <a:solidFill>
                  <a:schemeClr val="tx1"/>
                </a:solidFill>
              </a:rPr>
              <a:t>build+test</a:t>
            </a:r>
            <a:r>
              <a:rPr lang="en-GB" sz="4000" dirty="0">
                <a:solidFill>
                  <a:schemeClr val="tx1"/>
                </a:solidFill>
              </a:rPr>
              <a:t>)</a:t>
            </a:r>
          </a:p>
          <a:p>
            <a:pPr lvl="2">
              <a:defRPr sz="1400"/>
            </a:pPr>
            <a:r>
              <a:rPr lang="en-GB" sz="4000" dirty="0">
                <a:solidFill>
                  <a:schemeClr val="tx1"/>
                </a:solidFill>
              </a:rPr>
              <a:t>DSM Pre commit ( Beta release )</a:t>
            </a:r>
          </a:p>
          <a:p>
            <a:pPr lvl="2">
              <a:defRPr sz="1400"/>
            </a:pPr>
            <a:r>
              <a:rPr lang="en-GB" sz="4000" dirty="0">
                <a:solidFill>
                  <a:schemeClr val="tx1"/>
                </a:solidFill>
              </a:rPr>
              <a:t>VTS Pre commit and Post commit CICD</a:t>
            </a:r>
          </a:p>
          <a:p>
            <a:pPr lvl="2">
              <a:defRPr sz="1400"/>
            </a:pPr>
            <a:r>
              <a:rPr lang="en-GB" sz="4000" dirty="0">
                <a:solidFill>
                  <a:schemeClr val="tx1"/>
                </a:solidFill>
              </a:rPr>
              <a:t>VAE Pre commit and Post commit ( C and Java samples ) CICD</a:t>
            </a:r>
          </a:p>
          <a:p>
            <a:pPr lvl="2">
              <a:defRPr sz="1400"/>
            </a:pPr>
            <a:r>
              <a:rPr lang="en-GB" sz="4000" dirty="0">
                <a:solidFill>
                  <a:schemeClr val="tx1"/>
                </a:solidFill>
              </a:rPr>
              <a:t>Monitor page Dashboard</a:t>
            </a:r>
          </a:p>
          <a:p>
            <a:pPr lvl="2">
              <a:defRPr sz="1400"/>
            </a:pPr>
            <a:r>
              <a:rPr lang="en-GB" sz="4000" dirty="0">
                <a:solidFill>
                  <a:schemeClr val="tx1"/>
                </a:solidFill>
              </a:rPr>
              <a:t>Cloud and CVE Dashboard pages</a:t>
            </a:r>
          </a:p>
          <a:p>
            <a:pPr lvl="2">
              <a:defRPr sz="1400"/>
            </a:pPr>
            <a:r>
              <a:rPr lang="en-GB" sz="4000" dirty="0">
                <a:solidFill>
                  <a:schemeClr val="tx1"/>
                </a:solidFill>
              </a:rPr>
              <a:t>Cloud support VAQA ( AWS, AZURE )</a:t>
            </a:r>
          </a:p>
          <a:p>
            <a:pPr lvl="2">
              <a:defRPr sz="1400"/>
            </a:pPr>
            <a:r>
              <a:rPr lang="en-GB" sz="4000" dirty="0">
                <a:solidFill>
                  <a:schemeClr val="tx1"/>
                </a:solidFill>
              </a:rPr>
              <a:t>Machine deployment for general purpose use (non CICD)</a:t>
            </a:r>
          </a:p>
          <a:p>
            <a:pPr lvl="2">
              <a:defRPr sz="1400"/>
            </a:pPr>
            <a:endParaRPr lang="en-GB" sz="4000" dirty="0">
              <a:solidFill>
                <a:schemeClr val="tx1"/>
              </a:solidFill>
            </a:endParaRPr>
          </a:p>
          <a:p>
            <a:pPr lvl="1">
              <a:defRPr sz="1400"/>
            </a:pPr>
            <a:r>
              <a:rPr lang="en-GB" sz="4000" b="1" u="sng" dirty="0">
                <a:solidFill>
                  <a:schemeClr val="accent3"/>
                </a:solidFill>
              </a:rPr>
              <a:t>Currently working on …</a:t>
            </a:r>
          </a:p>
          <a:p>
            <a:pPr lvl="2">
              <a:defRPr sz="1400"/>
            </a:pPr>
            <a:r>
              <a:rPr lang="en-GB" sz="4000" dirty="0">
                <a:solidFill>
                  <a:schemeClr val="tx1"/>
                </a:solidFill>
              </a:rPr>
              <a:t>LDT post commit CICD (Ashutosh)</a:t>
            </a:r>
          </a:p>
          <a:p>
            <a:pPr lvl="2">
              <a:defRPr sz="1400"/>
            </a:pPr>
            <a:r>
              <a:rPr lang="en-GB" sz="4000" dirty="0">
                <a:solidFill>
                  <a:schemeClr val="tx1"/>
                </a:solidFill>
              </a:rPr>
              <a:t>Docker Pre commit automation support (Ashutosh)</a:t>
            </a:r>
          </a:p>
          <a:p>
            <a:pPr lvl="2">
              <a:defRPr sz="1400"/>
            </a:pPr>
            <a:r>
              <a:rPr lang="en-GB" sz="4000" dirty="0">
                <a:solidFill>
                  <a:schemeClr val="tx1"/>
                </a:solidFill>
              </a:rPr>
              <a:t>VAE CICD C# Samples Windows (Anil)</a:t>
            </a:r>
          </a:p>
          <a:p>
            <a:pPr lvl="2">
              <a:defRPr sz="1400"/>
            </a:pPr>
            <a:r>
              <a:rPr lang="en-GB" sz="4000" dirty="0">
                <a:solidFill>
                  <a:schemeClr val="tx1"/>
                </a:solidFill>
              </a:rPr>
              <a:t>CVE enhancements and various distros support (Ashutosh)</a:t>
            </a:r>
          </a:p>
          <a:p>
            <a:pPr lvl="2">
              <a:defRPr sz="1400"/>
            </a:pPr>
            <a:r>
              <a:rPr lang="en-GB" sz="4000" dirty="0">
                <a:solidFill>
                  <a:schemeClr val="tx1"/>
                </a:solidFill>
              </a:rPr>
              <a:t>Harness enhancements - requirement and specification (Infra team)</a:t>
            </a:r>
          </a:p>
          <a:p>
            <a:pPr lvl="1"/>
            <a:endParaRPr lang="en-GB" dirty="0"/>
          </a:p>
          <a:p>
            <a:pPr lvl="1"/>
            <a:endParaRPr lang="en-GB" b="1" u="sng" dirty="0"/>
          </a:p>
          <a:p>
            <a:pPr lvl="2"/>
            <a:endParaRPr lang="en-IE" b="1" u="sng" dirty="0"/>
          </a:p>
          <a:p>
            <a:pPr lvl="2"/>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60301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ASRM Infrastructure Team Futures</a:t>
            </a:r>
          </a:p>
        </p:txBody>
      </p:sp>
      <p:sp>
        <p:nvSpPr>
          <p:cNvPr id="5" name="Content Placeholder 4"/>
          <p:cNvSpPr>
            <a:spLocks noGrp="1"/>
          </p:cNvSpPr>
          <p:nvPr>
            <p:ph idx="1"/>
          </p:nvPr>
        </p:nvSpPr>
        <p:spPr>
          <a:xfrm>
            <a:off x="266768" y="561837"/>
            <a:ext cx="8742595" cy="4143515"/>
          </a:xfrm>
        </p:spPr>
        <p:txBody>
          <a:bodyPr numCol="1">
            <a:normAutofit fontScale="85000" lnSpcReduction="20000"/>
          </a:bodyPr>
          <a:lstStyle/>
          <a:p>
            <a:r>
              <a:rPr lang="en-GB" dirty="0"/>
              <a:t>ASRM Infrastructure team Futures</a:t>
            </a:r>
          </a:p>
          <a:p>
            <a:pPr lvl="1"/>
            <a:r>
              <a:rPr lang="en-GB" sz="1800" b="1" dirty="0">
                <a:solidFill>
                  <a:schemeClr val="bg2"/>
                </a:solidFill>
              </a:rPr>
              <a:t>Short term</a:t>
            </a:r>
          </a:p>
          <a:p>
            <a:pPr lvl="2"/>
            <a:r>
              <a:rPr lang="en-GB" sz="1300" dirty="0">
                <a:solidFill>
                  <a:schemeClr val="tx1"/>
                </a:solidFill>
              </a:rPr>
              <a:t>Snapshot revert - the SUTs after every test runs</a:t>
            </a:r>
          </a:p>
          <a:p>
            <a:pPr lvl="2"/>
            <a:r>
              <a:rPr lang="en-GB" sz="1300" dirty="0">
                <a:solidFill>
                  <a:schemeClr val="tx1"/>
                </a:solidFill>
              </a:rPr>
              <a:t>Stabilize and Enhance existing CICD runs.</a:t>
            </a:r>
          </a:p>
          <a:p>
            <a:pPr lvl="2"/>
            <a:r>
              <a:rPr lang="en-GB" sz="1300" dirty="0">
                <a:solidFill>
                  <a:schemeClr val="tx1"/>
                </a:solidFill>
              </a:rPr>
              <a:t>Show accurate and real-time test results in the Dashboard UI</a:t>
            </a:r>
          </a:p>
          <a:p>
            <a:pPr lvl="2"/>
            <a:r>
              <a:rPr lang="en-GB" sz="1300" dirty="0">
                <a:solidFill>
                  <a:schemeClr val="tx1"/>
                </a:solidFill>
              </a:rPr>
              <a:t>Work on Dashboard database optimization and optimize schema for faster query results</a:t>
            </a:r>
          </a:p>
          <a:p>
            <a:pPr lvl="2"/>
            <a:r>
              <a:rPr lang="en-GB" sz="1300" dirty="0">
                <a:solidFill>
                  <a:schemeClr val="tx1"/>
                </a:solidFill>
              </a:rPr>
              <a:t>Some more bug fixes and improvements in the Dashboard UI</a:t>
            </a:r>
          </a:p>
          <a:p>
            <a:pPr lvl="2"/>
            <a:r>
              <a:rPr lang="en-GB" sz="1300" dirty="0">
                <a:solidFill>
                  <a:schemeClr val="tx1"/>
                </a:solidFill>
              </a:rPr>
              <a:t>Complete requirement gathering – Harness redesign</a:t>
            </a:r>
          </a:p>
          <a:p>
            <a:pPr lvl="2"/>
            <a:r>
              <a:rPr lang="en-GB" sz="1300" dirty="0">
                <a:solidFill>
                  <a:schemeClr val="tx1"/>
                </a:solidFill>
              </a:rPr>
              <a:t>Hypervisor Management scripts to manage start/stop ESXI, KVM boxes and its associated VMs</a:t>
            </a:r>
          </a:p>
          <a:p>
            <a:pPr lvl="1"/>
            <a:endParaRPr lang="en-GB" dirty="0"/>
          </a:p>
          <a:p>
            <a:pPr lvl="1"/>
            <a:r>
              <a:rPr lang="en-GB" sz="1800" b="1" dirty="0">
                <a:solidFill>
                  <a:schemeClr val="bg2"/>
                </a:solidFill>
              </a:rPr>
              <a:t>Medium term</a:t>
            </a:r>
          </a:p>
          <a:p>
            <a:pPr lvl="2"/>
            <a:r>
              <a:rPr lang="en-GB" sz="1300" dirty="0">
                <a:solidFill>
                  <a:schemeClr val="tx1"/>
                </a:solidFill>
              </a:rPr>
              <a:t>Machine Deployment tools to support REST </a:t>
            </a:r>
            <a:r>
              <a:rPr lang="en-GB" sz="1300" dirty="0" err="1">
                <a:solidFill>
                  <a:schemeClr val="tx1"/>
                </a:solidFill>
              </a:rPr>
              <a:t>api</a:t>
            </a:r>
            <a:r>
              <a:rPr lang="en-GB" sz="1300" dirty="0">
                <a:solidFill>
                  <a:schemeClr val="tx1"/>
                </a:solidFill>
              </a:rPr>
              <a:t>, so as to easily manage the various different ecosystems 	and hypervisors. </a:t>
            </a:r>
          </a:p>
          <a:p>
            <a:pPr lvl="2"/>
            <a:r>
              <a:rPr lang="en-GB" sz="1300" dirty="0">
                <a:solidFill>
                  <a:schemeClr val="tx1"/>
                </a:solidFill>
              </a:rPr>
              <a:t>Harness Redesign - Design and Implementation</a:t>
            </a:r>
          </a:p>
          <a:p>
            <a:pPr lvl="1"/>
            <a:endParaRPr lang="en-GB" dirty="0"/>
          </a:p>
          <a:p>
            <a:pPr lvl="1"/>
            <a:r>
              <a:rPr lang="en-GB" sz="1800" b="1" dirty="0">
                <a:solidFill>
                  <a:schemeClr val="bg2"/>
                </a:solidFill>
              </a:rPr>
              <a:t>Long term</a:t>
            </a:r>
          </a:p>
          <a:p>
            <a:pPr lvl="2"/>
            <a:r>
              <a:rPr lang="en-GB" sz="1300" dirty="0">
                <a:solidFill>
                  <a:schemeClr val="tx1"/>
                </a:solidFill>
              </a:rPr>
              <a:t>Extract more data (analytics) from logs stored as file system or HDFS file system. </a:t>
            </a:r>
          </a:p>
          <a:p>
            <a:pPr lvl="2"/>
            <a:r>
              <a:rPr lang="en-GB" sz="1300" dirty="0">
                <a:solidFill>
                  <a:schemeClr val="tx1"/>
                </a:solidFill>
              </a:rPr>
              <a:t>More analytics UI widget in Dashboard</a:t>
            </a:r>
          </a:p>
          <a:p>
            <a:pPr lvl="2"/>
            <a:r>
              <a:rPr lang="en-GB" sz="1300" dirty="0">
                <a:solidFill>
                  <a:schemeClr val="tx1"/>
                </a:solidFill>
              </a:rPr>
              <a:t>Go-No-Go UI Dashboard</a:t>
            </a:r>
          </a:p>
          <a:p>
            <a:pPr lvl="1"/>
            <a:endParaRPr lang="en-GB" dirty="0"/>
          </a:p>
          <a:p>
            <a:pPr lvl="1"/>
            <a:endParaRPr lang="en-US" b="1" u="sng" dirty="0"/>
          </a:p>
          <a:p>
            <a:pPr marL="715962" lvl="2" indent="0">
              <a:buNone/>
            </a:pPr>
            <a:endParaRPr lang="en-US" b="1" u="sng" dirty="0"/>
          </a:p>
          <a:p>
            <a:pPr marL="715962" lvl="2" indent="0">
              <a:buNone/>
            </a:pPr>
            <a:endParaRPr lang="en-IE" dirty="0"/>
          </a:p>
          <a:p>
            <a:pPr lvl="2">
              <a:buNone/>
            </a:pPr>
            <a:endParaRPr lang="en-GB" dirty="0"/>
          </a:p>
          <a:p>
            <a:pPr lvl="2">
              <a:buNone/>
            </a:pPr>
            <a:endParaRPr lang="en-GB" dirty="0"/>
          </a:p>
          <a:p>
            <a:pPr lvl="2"/>
            <a:endParaRPr lang="en-GB" dirty="0"/>
          </a:p>
          <a:p>
            <a:pPr lvl="2">
              <a:buNone/>
            </a:pPr>
            <a:endParaRPr lang="en-GB" dirty="0"/>
          </a:p>
          <a:p>
            <a:pPr lvl="1"/>
            <a:endParaRPr lang="en-GB" dirty="0"/>
          </a:p>
          <a:p>
            <a:pPr lvl="1"/>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361184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San Jose Team Concerns </a:t>
            </a:r>
          </a:p>
        </p:txBody>
      </p:sp>
      <p:sp>
        <p:nvSpPr>
          <p:cNvPr id="5" name="Content Placeholder 4"/>
          <p:cNvSpPr>
            <a:spLocks noGrp="1"/>
          </p:cNvSpPr>
          <p:nvPr>
            <p:ph idx="1"/>
          </p:nvPr>
        </p:nvSpPr>
        <p:spPr>
          <a:xfrm>
            <a:off x="266769" y="561837"/>
            <a:ext cx="8388350" cy="4143515"/>
          </a:xfrm>
        </p:spPr>
        <p:txBody>
          <a:bodyPr numCol="1">
            <a:normAutofit lnSpcReduction="10000"/>
          </a:bodyPr>
          <a:lstStyle/>
          <a:p>
            <a:pPr>
              <a:lnSpc>
                <a:spcPct val="80000"/>
              </a:lnSpc>
            </a:pPr>
            <a:r>
              <a:rPr lang="en-GB" sz="1200" dirty="0"/>
              <a:t>San Jose VTE team concerns</a:t>
            </a:r>
          </a:p>
          <a:p>
            <a:pPr lvl="1"/>
            <a:r>
              <a:rPr lang="en-US" sz="1100" b="1" u="sng" dirty="0"/>
              <a:t>Concerns raised  by San Jose VTE team</a:t>
            </a:r>
          </a:p>
          <a:p>
            <a:pPr lvl="2">
              <a:lnSpc>
                <a:spcPct val="80000"/>
              </a:lnSpc>
            </a:pPr>
            <a:r>
              <a:rPr lang="en-US" sz="900" dirty="0">
                <a:solidFill>
                  <a:schemeClr val="tx1"/>
                </a:solidFill>
              </a:rPr>
              <a:t>Inconsistent coverage of ASRM dashboard in general across all areas</a:t>
            </a:r>
            <a:endParaRPr lang="en-GB" sz="900" dirty="0">
              <a:solidFill>
                <a:schemeClr val="tx1"/>
              </a:solidFill>
            </a:endParaRPr>
          </a:p>
          <a:p>
            <a:pPr lvl="2">
              <a:lnSpc>
                <a:spcPct val="80000"/>
              </a:lnSpc>
            </a:pPr>
            <a:r>
              <a:rPr lang="en-US" sz="900" dirty="0">
                <a:solidFill>
                  <a:schemeClr val="tx1"/>
                </a:solidFill>
              </a:rPr>
              <a:t>Frequent errors seen on ASRM dashboard for obvious setup/script issues</a:t>
            </a:r>
            <a:endParaRPr lang="en-GB" sz="900" dirty="0">
              <a:solidFill>
                <a:schemeClr val="tx1"/>
              </a:solidFill>
            </a:endParaRPr>
          </a:p>
          <a:p>
            <a:pPr lvl="2">
              <a:lnSpc>
                <a:spcPct val="80000"/>
              </a:lnSpc>
            </a:pPr>
            <a:r>
              <a:rPr lang="en-US" sz="900" dirty="0">
                <a:solidFill>
                  <a:schemeClr val="tx1"/>
                </a:solidFill>
              </a:rPr>
              <a:t>No proactive communication update on the coverage plan for builds across 6.0.x and 6.1.x</a:t>
            </a:r>
          </a:p>
          <a:p>
            <a:pPr lvl="2">
              <a:lnSpc>
                <a:spcPct val="80000"/>
              </a:lnSpc>
            </a:pPr>
            <a:r>
              <a:rPr lang="en-US" sz="900" dirty="0">
                <a:solidFill>
                  <a:schemeClr val="tx1"/>
                </a:solidFill>
              </a:rPr>
              <a:t>Infrequent updates on JIRA tickets for TSTH (In Progress) tickets</a:t>
            </a:r>
          </a:p>
          <a:p>
            <a:pPr lvl="2">
              <a:lnSpc>
                <a:spcPct val="80000"/>
              </a:lnSpc>
            </a:pPr>
            <a:r>
              <a:rPr lang="en-US" sz="900" dirty="0">
                <a:solidFill>
                  <a:schemeClr val="tx1"/>
                </a:solidFill>
              </a:rPr>
              <a:t>Communication </a:t>
            </a:r>
            <a:r>
              <a:rPr lang="en-US" sz="900" dirty="0" err="1">
                <a:solidFill>
                  <a:schemeClr val="tx1"/>
                </a:solidFill>
              </a:rPr>
              <a:t>Communication</a:t>
            </a:r>
            <a:r>
              <a:rPr lang="en-US" sz="900" dirty="0">
                <a:solidFill>
                  <a:schemeClr val="tx1"/>
                </a:solidFill>
              </a:rPr>
              <a:t> </a:t>
            </a:r>
            <a:r>
              <a:rPr lang="en-US" sz="900" dirty="0" err="1">
                <a:solidFill>
                  <a:schemeClr val="tx1"/>
                </a:solidFill>
              </a:rPr>
              <a:t>Communication</a:t>
            </a:r>
            <a:endParaRPr lang="en-US" sz="900" dirty="0">
              <a:solidFill>
                <a:schemeClr val="tx1"/>
              </a:solidFill>
            </a:endParaRPr>
          </a:p>
          <a:p>
            <a:pPr lvl="2">
              <a:lnSpc>
                <a:spcPct val="80000"/>
              </a:lnSpc>
            </a:pPr>
            <a:endParaRPr lang="en-US" sz="1100" dirty="0">
              <a:solidFill>
                <a:schemeClr val="tx1"/>
              </a:solidFill>
            </a:endParaRPr>
          </a:p>
          <a:p>
            <a:pPr lvl="1">
              <a:lnSpc>
                <a:spcPct val="80000"/>
              </a:lnSpc>
            </a:pPr>
            <a:r>
              <a:rPr lang="en-US" sz="1100" b="1" u="sng" dirty="0"/>
              <a:t>Some mitigations planned for these concerns</a:t>
            </a:r>
          </a:p>
          <a:p>
            <a:pPr lvl="2">
              <a:lnSpc>
                <a:spcPct val="80000"/>
              </a:lnSpc>
            </a:pPr>
            <a:r>
              <a:rPr lang="en-US" sz="1000" dirty="0">
                <a:solidFill>
                  <a:schemeClr val="tx1"/>
                </a:solidFill>
              </a:rPr>
              <a:t>Inconsistent coverage of ASRM dashboard in general across all areas</a:t>
            </a:r>
          </a:p>
          <a:p>
            <a:pPr lvl="3">
              <a:lnSpc>
                <a:spcPct val="80000"/>
              </a:lnSpc>
            </a:pPr>
            <a:r>
              <a:rPr lang="en-US" sz="1000" dirty="0"/>
              <a:t>With the VTE dev team planning to move to the Nightly CICD run paradigm for build promotion ASRM infrastructure team and the VTE automation team will collaborate to create a scalable and repeatable clean test environment using either snapshots (ESXi)  or backing store image (KVM) to deploy VMs at start of every run </a:t>
            </a:r>
          </a:p>
          <a:p>
            <a:pPr lvl="3">
              <a:lnSpc>
                <a:spcPct val="80000"/>
              </a:lnSpc>
            </a:pPr>
            <a:endParaRPr lang="en-GB" sz="700" dirty="0">
              <a:solidFill>
                <a:schemeClr val="tx1"/>
              </a:solidFill>
            </a:endParaRPr>
          </a:p>
          <a:p>
            <a:pPr lvl="2">
              <a:lnSpc>
                <a:spcPct val="80000"/>
              </a:lnSpc>
            </a:pPr>
            <a:r>
              <a:rPr lang="en-US" sz="1000" dirty="0">
                <a:solidFill>
                  <a:schemeClr val="tx1"/>
                </a:solidFill>
              </a:rPr>
              <a:t>Frequent errors seen on ASRM dashboard for obvious setup/script issues</a:t>
            </a:r>
          </a:p>
          <a:p>
            <a:pPr lvl="3">
              <a:lnSpc>
                <a:spcPct val="80000"/>
              </a:lnSpc>
            </a:pPr>
            <a:r>
              <a:rPr lang="en-US" sz="1000" dirty="0"/>
              <a:t>Issue with cleanup will be taken care of by using some kind of machine deployment tool so every run has independent VM. In the meanwhile will use snapshots to tide over machine cleanup issues</a:t>
            </a:r>
            <a:endParaRPr lang="en-GB" sz="1000" dirty="0">
              <a:solidFill>
                <a:schemeClr val="tx1"/>
              </a:solidFill>
            </a:endParaRPr>
          </a:p>
          <a:p>
            <a:pPr lvl="2">
              <a:lnSpc>
                <a:spcPct val="80000"/>
              </a:lnSpc>
            </a:pPr>
            <a:r>
              <a:rPr lang="en-US" sz="1000" dirty="0">
                <a:solidFill>
                  <a:schemeClr val="tx1"/>
                </a:solidFill>
              </a:rPr>
              <a:t>No proactive communication update on the coverage plan for builds across 6.0.x and 6.1.x</a:t>
            </a:r>
          </a:p>
          <a:p>
            <a:pPr lvl="3">
              <a:lnSpc>
                <a:spcPct val="80000"/>
              </a:lnSpc>
            </a:pPr>
            <a:r>
              <a:rPr lang="en-US" sz="1000" dirty="0"/>
              <a:t>Proposal for Ben to have a weekly team meeting for VTE Linux automation team so communication gaps are avoided</a:t>
            </a:r>
          </a:p>
          <a:p>
            <a:pPr lvl="3">
              <a:lnSpc>
                <a:spcPct val="80000"/>
              </a:lnSpc>
            </a:pPr>
            <a:endParaRPr lang="en-US" sz="700" dirty="0">
              <a:solidFill>
                <a:schemeClr val="tx1"/>
              </a:solidFill>
            </a:endParaRPr>
          </a:p>
          <a:p>
            <a:pPr lvl="2">
              <a:lnSpc>
                <a:spcPct val="80000"/>
              </a:lnSpc>
            </a:pPr>
            <a:r>
              <a:rPr lang="en-US" sz="1000" dirty="0">
                <a:solidFill>
                  <a:schemeClr val="tx1"/>
                </a:solidFill>
              </a:rPr>
              <a:t>Infrequent updates on JIRA tickets for TSTH (In Progress) tickets</a:t>
            </a:r>
          </a:p>
          <a:p>
            <a:pPr lvl="3">
              <a:lnSpc>
                <a:spcPct val="80000"/>
              </a:lnSpc>
            </a:pPr>
            <a:r>
              <a:rPr lang="en-US" sz="1000" dirty="0"/>
              <a:t>Mandated ASRM VTE team to update the in progress tickets at end of each day</a:t>
            </a:r>
          </a:p>
          <a:p>
            <a:pPr lvl="3">
              <a:lnSpc>
                <a:spcPct val="80000"/>
              </a:lnSpc>
            </a:pPr>
            <a:r>
              <a:rPr lang="en-US" sz="1000" dirty="0"/>
              <a:t>This is part of the process change and please email me if the mandate is not being followed</a:t>
            </a:r>
          </a:p>
          <a:p>
            <a:pPr lvl="2">
              <a:lnSpc>
                <a:spcPct val="80000"/>
              </a:lnSpc>
            </a:pPr>
            <a:r>
              <a:rPr lang="en-US" sz="1000" dirty="0">
                <a:solidFill>
                  <a:schemeClr val="tx1"/>
                </a:solidFill>
              </a:rPr>
              <a:t>Communication </a:t>
            </a:r>
            <a:r>
              <a:rPr lang="en-US" sz="1000" dirty="0" err="1">
                <a:solidFill>
                  <a:schemeClr val="tx1"/>
                </a:solidFill>
              </a:rPr>
              <a:t>Communication</a:t>
            </a:r>
            <a:r>
              <a:rPr lang="en-US" sz="1000" dirty="0">
                <a:solidFill>
                  <a:schemeClr val="tx1"/>
                </a:solidFill>
              </a:rPr>
              <a:t> </a:t>
            </a:r>
            <a:r>
              <a:rPr lang="en-US" sz="1000" dirty="0" err="1">
                <a:solidFill>
                  <a:schemeClr val="tx1"/>
                </a:solidFill>
              </a:rPr>
              <a:t>Communication</a:t>
            </a:r>
            <a:endParaRPr lang="en-US" sz="1000" dirty="0">
              <a:solidFill>
                <a:schemeClr val="tx1"/>
              </a:solidFill>
            </a:endParaRPr>
          </a:p>
          <a:p>
            <a:pPr lvl="3">
              <a:lnSpc>
                <a:spcPct val="80000"/>
              </a:lnSpc>
            </a:pPr>
            <a:r>
              <a:rPr lang="en-US" sz="1000" dirty="0"/>
              <a:t>Proposal for Ben to have a weekly team meeting for VTE Linux automation team</a:t>
            </a:r>
            <a:endParaRPr lang="en-US" sz="1000" dirty="0">
              <a:solidFill>
                <a:schemeClr val="tx1"/>
              </a:solidFill>
            </a:endParaRPr>
          </a:p>
          <a:p>
            <a:pPr lvl="2">
              <a:lnSpc>
                <a:spcPct val="80000"/>
              </a:lnSpc>
            </a:pPr>
            <a:endParaRPr lang="en-GB" sz="1000" b="1" u="sng" dirty="0"/>
          </a:p>
          <a:p>
            <a:pPr lvl="2"/>
            <a:endParaRPr lang="en-US" sz="4300" b="1" u="sng" dirty="0"/>
          </a:p>
          <a:p>
            <a:pPr lvl="2"/>
            <a:endParaRPr lang="en-GB" sz="4300" dirty="0"/>
          </a:p>
          <a:p>
            <a:pPr lvl="2">
              <a:defRPr sz="1400"/>
            </a:pPr>
            <a:endParaRPr lang="en-GB" sz="4000" dirty="0">
              <a:solidFill>
                <a:schemeClr val="tx1"/>
              </a:solidFill>
            </a:endParaRPr>
          </a:p>
          <a:p>
            <a:pPr lvl="1">
              <a:defRPr sz="1400"/>
            </a:pPr>
            <a:endParaRPr lang="en-GB" dirty="0"/>
          </a:p>
          <a:p>
            <a:pPr lvl="1"/>
            <a:endParaRPr lang="en-GB" b="1" u="sng" dirty="0"/>
          </a:p>
          <a:p>
            <a:pPr lvl="2"/>
            <a:endParaRPr lang="en-IE" b="1" u="sng" dirty="0"/>
          </a:p>
          <a:p>
            <a:pPr lvl="2"/>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175320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ASRM Team Concerns </a:t>
            </a:r>
          </a:p>
        </p:txBody>
      </p:sp>
      <p:sp>
        <p:nvSpPr>
          <p:cNvPr id="5" name="Content Placeholder 4"/>
          <p:cNvSpPr>
            <a:spLocks noGrp="1"/>
          </p:cNvSpPr>
          <p:nvPr>
            <p:ph idx="1"/>
          </p:nvPr>
        </p:nvSpPr>
        <p:spPr>
          <a:xfrm>
            <a:off x="266769" y="561837"/>
            <a:ext cx="8388350" cy="4143515"/>
          </a:xfrm>
        </p:spPr>
        <p:txBody>
          <a:bodyPr numCol="1">
            <a:normAutofit fontScale="25000" lnSpcReduction="20000"/>
          </a:bodyPr>
          <a:lstStyle/>
          <a:p>
            <a:r>
              <a:rPr lang="en-GB" sz="4600" dirty="0"/>
              <a:t>ASRM team concerns</a:t>
            </a:r>
          </a:p>
          <a:p>
            <a:pPr lvl="1"/>
            <a:r>
              <a:rPr lang="en-US" sz="4400" b="1" u="sng" dirty="0"/>
              <a:t>DSM/VTS/CTM</a:t>
            </a:r>
          </a:p>
          <a:p>
            <a:pPr lvl="2"/>
            <a:r>
              <a:rPr lang="en-GB" sz="4400" dirty="0">
                <a:solidFill>
                  <a:schemeClr val="tx1"/>
                </a:solidFill>
              </a:rPr>
              <a:t>Running out of test link testcases, backlog needs to be created</a:t>
            </a:r>
          </a:p>
          <a:p>
            <a:pPr lvl="2"/>
            <a:r>
              <a:rPr lang="en-GB" sz="4400" dirty="0">
                <a:solidFill>
                  <a:schemeClr val="tx1"/>
                </a:solidFill>
              </a:rPr>
              <a:t>San Jose QA engineers not contributing enough to writing use cases</a:t>
            </a:r>
          </a:p>
          <a:p>
            <a:pPr lvl="2"/>
            <a:r>
              <a:rPr lang="en-GB" sz="4400" dirty="0">
                <a:solidFill>
                  <a:schemeClr val="tx1"/>
                </a:solidFill>
              </a:rPr>
              <a:t>Lack of collaboration with development team (VTS and DSM)</a:t>
            </a:r>
          </a:p>
          <a:p>
            <a:pPr lvl="2"/>
            <a:r>
              <a:rPr lang="en-GB" sz="4400" dirty="0">
                <a:solidFill>
                  <a:schemeClr val="tx1"/>
                </a:solidFill>
              </a:rPr>
              <a:t>Fixed in build not mentioned for any bugs (VTS)</a:t>
            </a:r>
          </a:p>
          <a:p>
            <a:pPr lvl="2"/>
            <a:r>
              <a:rPr lang="en-GB" sz="4400" dirty="0">
                <a:solidFill>
                  <a:schemeClr val="tx1"/>
                </a:solidFill>
              </a:rPr>
              <a:t>Same Bugs keep reoccurring again and again after every private branch merge (VTS and DSM)</a:t>
            </a:r>
          </a:p>
          <a:p>
            <a:pPr lvl="2"/>
            <a:r>
              <a:rPr lang="en-GB" sz="4400" dirty="0">
                <a:solidFill>
                  <a:schemeClr val="tx1"/>
                </a:solidFill>
              </a:rPr>
              <a:t>Documentation (VTS and DSM)</a:t>
            </a:r>
          </a:p>
          <a:p>
            <a:pPr lvl="2"/>
            <a:r>
              <a:rPr lang="en-GB" sz="4400" dirty="0">
                <a:solidFill>
                  <a:schemeClr val="tx1"/>
                </a:solidFill>
              </a:rPr>
              <a:t>Test link test-cases are either not updated or not following the business flow</a:t>
            </a:r>
          </a:p>
          <a:p>
            <a:pPr lvl="2"/>
            <a:r>
              <a:rPr lang="en-GB" sz="4400" dirty="0">
                <a:solidFill>
                  <a:schemeClr val="tx1"/>
                </a:solidFill>
              </a:rPr>
              <a:t>Test steps in the test link are not explained properly</a:t>
            </a:r>
          </a:p>
          <a:p>
            <a:pPr lvl="2"/>
            <a:r>
              <a:rPr lang="en-GB" sz="4400" dirty="0">
                <a:solidFill>
                  <a:schemeClr val="tx1"/>
                </a:solidFill>
              </a:rPr>
              <a:t>GUI development is not following a good practice of using fixed id's of web elements and keeping them same across all the builds, it can make GUI automation much efficient</a:t>
            </a:r>
          </a:p>
          <a:p>
            <a:pPr lvl="2"/>
            <a:endParaRPr lang="en-GB" sz="4300" dirty="0"/>
          </a:p>
          <a:p>
            <a:pPr lvl="1"/>
            <a:r>
              <a:rPr lang="en-GB" sz="4400" b="1" u="sng" dirty="0"/>
              <a:t>VTE </a:t>
            </a:r>
          </a:p>
          <a:p>
            <a:pPr lvl="2"/>
            <a:r>
              <a:rPr lang="en-GB" sz="4300" dirty="0"/>
              <a:t> </a:t>
            </a:r>
            <a:r>
              <a:rPr lang="en-GB" sz="4400" dirty="0">
                <a:solidFill>
                  <a:schemeClr val="tx1"/>
                </a:solidFill>
              </a:rPr>
              <a:t>Don’t get enough tasks/tickets in backlog before starting of any sprint. Several times we have picked tickets in running sprint (Docker/VTE ?)</a:t>
            </a:r>
          </a:p>
          <a:p>
            <a:pPr lvl="2"/>
            <a:r>
              <a:rPr lang="en-GB" sz="4400" dirty="0">
                <a:solidFill>
                  <a:schemeClr val="tx1"/>
                </a:solidFill>
              </a:rPr>
              <a:t>In many cases, there are no steps mentioned for testcase in test link OR not clearly written steps without expected behaviour. We need to figure out step by reading </a:t>
            </a:r>
            <a:r>
              <a:rPr lang="en-GB" sz="4400">
                <a:solidFill>
                  <a:schemeClr val="tx1"/>
                </a:solidFill>
              </a:rPr>
              <a:t>testcase title (Docker)</a:t>
            </a:r>
            <a:endParaRPr lang="en-GB" sz="4400" dirty="0">
              <a:solidFill>
                <a:schemeClr val="tx1"/>
              </a:solidFill>
            </a:endParaRPr>
          </a:p>
          <a:p>
            <a:pPr marL="715962" lvl="2" indent="0">
              <a:buNone/>
            </a:pPr>
            <a:endParaRPr lang="en-US" sz="4400" dirty="0">
              <a:solidFill>
                <a:schemeClr val="tx1"/>
              </a:solidFill>
            </a:endParaRPr>
          </a:p>
          <a:p>
            <a:pPr lvl="1"/>
            <a:r>
              <a:rPr lang="en-US" sz="4500" b="1" u="sng" dirty="0">
                <a:solidFill>
                  <a:schemeClr val="tx1"/>
                </a:solidFill>
              </a:rPr>
              <a:t>Infrastructure</a:t>
            </a:r>
          </a:p>
          <a:p>
            <a:pPr lvl="2"/>
            <a:r>
              <a:rPr lang="en-US" sz="4500" dirty="0">
                <a:solidFill>
                  <a:schemeClr val="tx1"/>
                </a:solidFill>
              </a:rPr>
              <a:t>Colo VPN should have a backup. Have already lost few hours of productivity this month due to network outage</a:t>
            </a:r>
            <a:endParaRPr lang="en-GB" sz="4500" dirty="0">
              <a:solidFill>
                <a:schemeClr val="tx1"/>
              </a:solidFill>
            </a:endParaRPr>
          </a:p>
          <a:p>
            <a:pPr lvl="2">
              <a:defRPr sz="1400"/>
            </a:pPr>
            <a:endParaRPr lang="en-GB" sz="4000" dirty="0">
              <a:solidFill>
                <a:schemeClr val="tx1"/>
              </a:solidFill>
            </a:endParaRPr>
          </a:p>
          <a:p>
            <a:pPr lvl="1">
              <a:defRPr sz="1400"/>
            </a:pPr>
            <a:endParaRPr lang="en-GB" dirty="0"/>
          </a:p>
          <a:p>
            <a:pPr lvl="1"/>
            <a:endParaRPr lang="en-GB" b="1" u="sng" dirty="0"/>
          </a:p>
          <a:p>
            <a:pPr lvl="2"/>
            <a:endParaRPr lang="en-IE" b="1" u="sng" dirty="0"/>
          </a:p>
          <a:p>
            <a:pPr lvl="2"/>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30221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40000"/>
          </a:xfrm>
        </p:spPr>
        <p:txBody>
          <a:bodyPr/>
          <a:lstStyle/>
          <a:p>
            <a:r>
              <a:rPr lang="en-GB" dirty="0"/>
              <a:t>Q &amp; A</a:t>
            </a:r>
          </a:p>
        </p:txBody>
      </p:sp>
      <p:sp>
        <p:nvSpPr>
          <p:cNvPr id="6" name="Content Placeholder 4"/>
          <p:cNvSpPr>
            <a:spLocks noGrp="1"/>
          </p:cNvSpPr>
          <p:nvPr>
            <p:ph idx="1"/>
          </p:nvPr>
        </p:nvSpPr>
        <p:spPr>
          <a:xfrm>
            <a:off x="266769" y="638175"/>
            <a:ext cx="8388350" cy="4067177"/>
          </a:xfrm>
        </p:spPr>
        <p:txBody>
          <a:bodyPr numCol="1">
            <a:normAutofit/>
          </a:bodyPr>
          <a:lstStyle/>
          <a:p>
            <a:pPr>
              <a:buNone/>
            </a:pPr>
            <a:endParaRPr lang="en-GB" dirty="0"/>
          </a:p>
        </p:txBody>
      </p:sp>
    </p:spTree>
    <p:extLst>
      <p:ext uri="{BB962C8B-B14F-4D97-AF65-F5344CB8AC3E}">
        <p14:creationId xmlns:p14="http://schemas.microsoft.com/office/powerpoint/2010/main" val="266230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Agenda</a:t>
            </a:r>
          </a:p>
        </p:txBody>
      </p:sp>
      <p:sp>
        <p:nvSpPr>
          <p:cNvPr id="5" name="Content Placeholder 4"/>
          <p:cNvSpPr>
            <a:spLocks noGrp="1"/>
          </p:cNvSpPr>
          <p:nvPr>
            <p:ph idx="1"/>
          </p:nvPr>
        </p:nvSpPr>
        <p:spPr>
          <a:xfrm>
            <a:off x="266769" y="638175"/>
            <a:ext cx="8388350" cy="4067177"/>
          </a:xfrm>
        </p:spPr>
        <p:txBody>
          <a:bodyPr numCol="1">
            <a:normAutofit/>
          </a:bodyPr>
          <a:lstStyle/>
          <a:p>
            <a:r>
              <a:rPr lang="en-GB" dirty="0"/>
              <a:t>ASRM Team</a:t>
            </a:r>
          </a:p>
          <a:p>
            <a:r>
              <a:rPr lang="en-GB" dirty="0"/>
              <a:t>Updates for 2018</a:t>
            </a:r>
          </a:p>
          <a:p>
            <a:pPr lvl="1"/>
            <a:r>
              <a:rPr lang="en-GB" dirty="0"/>
              <a:t>VTE QA update</a:t>
            </a:r>
          </a:p>
          <a:p>
            <a:pPr lvl="1"/>
            <a:r>
              <a:rPr lang="en-US" dirty="0"/>
              <a:t>V</a:t>
            </a:r>
            <a:r>
              <a:rPr lang="en-GB" dirty="0"/>
              <a:t>AE QA and Automation update</a:t>
            </a:r>
          </a:p>
          <a:p>
            <a:pPr lvl="1"/>
            <a:r>
              <a:rPr lang="en-GB" dirty="0"/>
              <a:t>DSM, CTM, VTS automation update</a:t>
            </a:r>
          </a:p>
          <a:p>
            <a:pPr lvl="1"/>
            <a:r>
              <a:rPr lang="en-GB" dirty="0"/>
              <a:t>Agent automation update</a:t>
            </a:r>
          </a:p>
          <a:p>
            <a:pPr lvl="1"/>
            <a:r>
              <a:rPr lang="en-GB" dirty="0"/>
              <a:t>ASRM Infrastructure team update</a:t>
            </a:r>
          </a:p>
          <a:p>
            <a:pPr lvl="1"/>
            <a:r>
              <a:rPr lang="en-US" dirty="0"/>
              <a:t>I</a:t>
            </a:r>
            <a:r>
              <a:rPr lang="en-GB" dirty="0"/>
              <a:t>ssues and concerns</a:t>
            </a:r>
          </a:p>
          <a:p>
            <a:r>
              <a:rPr lang="en-GB" dirty="0"/>
              <a:t>Q &amp; A</a:t>
            </a:r>
          </a:p>
          <a:p>
            <a:endParaRPr lang="en-GB" dirty="0"/>
          </a:p>
        </p:txBody>
      </p:sp>
    </p:spTree>
    <p:extLst>
      <p:ext uri="{BB962C8B-B14F-4D97-AF65-F5344CB8AC3E}">
        <p14:creationId xmlns:p14="http://schemas.microsoft.com/office/powerpoint/2010/main" val="198010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Elbow Connector 129"/>
          <p:cNvCxnSpPr>
            <a:cxnSpLocks/>
          </p:cNvCxnSpPr>
          <p:nvPr/>
        </p:nvCxnSpPr>
        <p:spPr>
          <a:xfrm>
            <a:off x="5712797" y="2511950"/>
            <a:ext cx="2060037" cy="1126600"/>
          </a:xfrm>
          <a:prstGeom prst="bentConnector3">
            <a:avLst>
              <a:gd name="adj1" fmla="val 75945"/>
            </a:avLst>
          </a:prstGeom>
          <a:ln w="952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66765" y="1"/>
            <a:ext cx="3290661" cy="561836"/>
          </a:xfrm>
        </p:spPr>
        <p:txBody>
          <a:bodyPr/>
          <a:lstStyle/>
          <a:p>
            <a:r>
              <a:rPr lang="en-US" dirty="0"/>
              <a:t>ASRM Team </a:t>
            </a:r>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1100" y="2576356"/>
            <a:ext cx="871220" cy="10496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947" y="2361257"/>
            <a:ext cx="727981" cy="116151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2233" y="491542"/>
            <a:ext cx="949344" cy="1107849"/>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091" y="1301570"/>
            <a:ext cx="708721" cy="126503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85767" y="3301475"/>
            <a:ext cx="864046" cy="1279819"/>
          </a:xfrm>
          <a:prstGeom prst="rect">
            <a:avLst/>
          </a:prstGeom>
        </p:spPr>
      </p:pic>
      <p:cxnSp>
        <p:nvCxnSpPr>
          <p:cNvPr id="13" name="Straight Arrow Connector 25"/>
          <p:cNvCxnSpPr/>
          <p:nvPr/>
        </p:nvCxnSpPr>
        <p:spPr>
          <a:xfrm rot="10800000" flipV="1">
            <a:off x="1094928" y="1257837"/>
            <a:ext cx="3217506" cy="2206840"/>
          </a:xfrm>
          <a:prstGeom prst="curvedConnector3">
            <a:avLst>
              <a:gd name="adj1" fmla="val 61800"/>
            </a:avLst>
          </a:prstGeom>
          <a:ln w="1016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45"/>
          <p:cNvCxnSpPr>
            <a:cxnSpLocks/>
          </p:cNvCxnSpPr>
          <p:nvPr/>
        </p:nvCxnSpPr>
        <p:spPr>
          <a:xfrm rot="10800000" flipV="1">
            <a:off x="1321094" y="1623056"/>
            <a:ext cx="2981091" cy="2866817"/>
          </a:xfrm>
          <a:prstGeom prst="curvedConnector3">
            <a:avLst>
              <a:gd name="adj1" fmla="val 2164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6947" y="785425"/>
            <a:ext cx="712554" cy="1348857"/>
          </a:xfrm>
          <a:prstGeom prst="rect">
            <a:avLst/>
          </a:prstGeom>
        </p:spPr>
      </p:pic>
      <p:cxnSp>
        <p:nvCxnSpPr>
          <p:cNvPr id="20" name="Straight Arrow Connector 58"/>
          <p:cNvCxnSpPr/>
          <p:nvPr/>
        </p:nvCxnSpPr>
        <p:spPr>
          <a:xfrm rot="10800000">
            <a:off x="2088087" y="1623057"/>
            <a:ext cx="2185068" cy="1328421"/>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 descr="https://lh3.googleusercontent.com/-ZnyJqF1NGgg/AAAAAAAAAAI/AAAAAAAAAAk/bkNB3EQ_f5I/s90-c-k-no/photo.jpg"/>
          <p:cNvPicPr>
            <a:picLocks noChangeAspect="1" noChangeArrowheads="1"/>
          </p:cNvPicPr>
          <p:nvPr/>
        </p:nvPicPr>
        <p:blipFill>
          <a:blip r:embed="rId9" cstate="print"/>
          <a:srcRect/>
          <a:stretch>
            <a:fillRect/>
          </a:stretch>
        </p:blipFill>
        <p:spPr bwMode="auto">
          <a:xfrm>
            <a:off x="8101013" y="7674"/>
            <a:ext cx="1042987" cy="1042988"/>
          </a:xfrm>
          <a:prstGeom prst="rect">
            <a:avLst/>
          </a:prstGeom>
          <a:noFill/>
        </p:spPr>
      </p:pic>
      <p:cxnSp>
        <p:nvCxnSpPr>
          <p:cNvPr id="37" name="Straight Arrow Connector 32"/>
          <p:cNvCxnSpPr>
            <a:cxnSpLocks/>
            <a:endCxn id="43" idx="3"/>
          </p:cNvCxnSpPr>
          <p:nvPr/>
        </p:nvCxnSpPr>
        <p:spPr>
          <a:xfrm rot="10800000" flipV="1">
            <a:off x="3276149" y="617647"/>
            <a:ext cx="1085810" cy="376220"/>
          </a:xfrm>
          <a:prstGeom prst="curvedConnector3">
            <a:avLst>
              <a:gd name="adj1" fmla="val 500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776089" y="537882"/>
            <a:ext cx="2316754" cy="4094414"/>
            <a:chOff x="3767442" y="-26782"/>
            <a:chExt cx="2316754" cy="5538501"/>
          </a:xfrm>
        </p:grpSpPr>
        <p:sp>
          <p:nvSpPr>
            <p:cNvPr id="53" name="Freeform 52"/>
            <p:cNvSpPr/>
            <p:nvPr/>
          </p:nvSpPr>
          <p:spPr>
            <a:xfrm>
              <a:off x="4121226" y="2582370"/>
              <a:ext cx="232082" cy="2929349"/>
            </a:xfrm>
            <a:custGeom>
              <a:avLst/>
              <a:gdLst>
                <a:gd name="connsiteX0" fmla="*/ 0 w 232082"/>
                <a:gd name="connsiteY0" fmla="*/ 0 h 2432261"/>
                <a:gd name="connsiteX1" fmla="*/ 116041 w 232082"/>
                <a:gd name="connsiteY1" fmla="*/ 0 h 2432261"/>
                <a:gd name="connsiteX2" fmla="*/ 116041 w 232082"/>
                <a:gd name="connsiteY2" fmla="*/ 2432261 h 2432261"/>
                <a:gd name="connsiteX3" fmla="*/ 232082 w 232082"/>
                <a:gd name="connsiteY3" fmla="*/ 2432261 h 2432261"/>
              </a:gdLst>
              <a:ahLst/>
              <a:cxnLst>
                <a:cxn ang="0">
                  <a:pos x="connsiteX0" y="connsiteY0"/>
                </a:cxn>
                <a:cxn ang="0">
                  <a:pos x="connsiteX1" y="connsiteY1"/>
                </a:cxn>
                <a:cxn ang="0">
                  <a:pos x="connsiteX2" y="connsiteY2"/>
                </a:cxn>
                <a:cxn ang="0">
                  <a:pos x="connsiteX3" y="connsiteY3"/>
                </a:cxn>
              </a:cxnLst>
              <a:rect l="l" t="t" r="r" b="b"/>
              <a:pathLst>
                <a:path w="232082" h="2432261">
                  <a:moveTo>
                    <a:pt x="0" y="0"/>
                  </a:moveTo>
                  <a:lnTo>
                    <a:pt x="116041" y="0"/>
                  </a:lnTo>
                  <a:lnTo>
                    <a:pt x="116041" y="2432261"/>
                  </a:lnTo>
                  <a:lnTo>
                    <a:pt x="232082" y="243226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7659" tIns="1155048" rIns="67658" bIns="1155048" numCol="1" spcCol="1270" anchor="ctr" anchorCtr="0">
              <a:noAutofit/>
            </a:bodyPr>
            <a:lstStyle/>
            <a:p>
              <a:pPr lvl="0" algn="ctr" defTabSz="355600">
                <a:lnSpc>
                  <a:spcPct val="90000"/>
                </a:lnSpc>
                <a:spcBef>
                  <a:spcPct val="0"/>
                </a:spcBef>
                <a:spcAft>
                  <a:spcPct val="35000"/>
                </a:spcAft>
              </a:pPr>
              <a:endParaRPr lang="en-IN" sz="800" kern="1200"/>
            </a:p>
          </p:txBody>
        </p:sp>
        <p:sp>
          <p:nvSpPr>
            <p:cNvPr id="54" name="Freeform 53"/>
            <p:cNvSpPr/>
            <p:nvPr/>
          </p:nvSpPr>
          <p:spPr>
            <a:xfrm>
              <a:off x="4121226" y="2582372"/>
              <a:ext cx="232082" cy="1990032"/>
            </a:xfrm>
            <a:custGeom>
              <a:avLst/>
              <a:gdLst>
                <a:gd name="connsiteX0" fmla="*/ 0 w 232082"/>
                <a:gd name="connsiteY0" fmla="*/ 0 h 1990032"/>
                <a:gd name="connsiteX1" fmla="*/ 116041 w 232082"/>
                <a:gd name="connsiteY1" fmla="*/ 0 h 1990032"/>
                <a:gd name="connsiteX2" fmla="*/ 116041 w 232082"/>
                <a:gd name="connsiteY2" fmla="*/ 1990032 h 1990032"/>
                <a:gd name="connsiteX3" fmla="*/ 232082 w 232082"/>
                <a:gd name="connsiteY3" fmla="*/ 1990032 h 1990032"/>
              </a:gdLst>
              <a:ahLst/>
              <a:cxnLst>
                <a:cxn ang="0">
                  <a:pos x="connsiteX0" y="connsiteY0"/>
                </a:cxn>
                <a:cxn ang="0">
                  <a:pos x="connsiteX1" y="connsiteY1"/>
                </a:cxn>
                <a:cxn ang="0">
                  <a:pos x="connsiteX2" y="connsiteY2"/>
                </a:cxn>
                <a:cxn ang="0">
                  <a:pos x="connsiteX3" y="connsiteY3"/>
                </a:cxn>
              </a:cxnLst>
              <a:rect l="l" t="t" r="r" b="b"/>
              <a:pathLst>
                <a:path w="232082" h="1990032">
                  <a:moveTo>
                    <a:pt x="0" y="0"/>
                  </a:moveTo>
                  <a:lnTo>
                    <a:pt x="116041" y="0"/>
                  </a:lnTo>
                  <a:lnTo>
                    <a:pt x="116041" y="1990032"/>
                  </a:lnTo>
                  <a:lnTo>
                    <a:pt x="232082" y="199003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53" tIns="944928" rIns="78654" bIns="944929" numCol="1" spcCol="1270" anchor="ctr" anchorCtr="0">
              <a:noAutofit/>
            </a:bodyPr>
            <a:lstStyle/>
            <a:p>
              <a:pPr lvl="0" algn="ctr" defTabSz="311150">
                <a:lnSpc>
                  <a:spcPct val="90000"/>
                </a:lnSpc>
                <a:spcBef>
                  <a:spcPct val="0"/>
                </a:spcBef>
                <a:spcAft>
                  <a:spcPct val="35000"/>
                </a:spcAft>
              </a:pPr>
              <a:endParaRPr lang="en-IN" sz="700" kern="1200"/>
            </a:p>
          </p:txBody>
        </p:sp>
        <p:sp>
          <p:nvSpPr>
            <p:cNvPr id="55" name="Freeform 54"/>
            <p:cNvSpPr/>
            <p:nvPr/>
          </p:nvSpPr>
          <p:spPr>
            <a:xfrm>
              <a:off x="4121226" y="2582370"/>
              <a:ext cx="232082" cy="1601278"/>
            </a:xfrm>
            <a:custGeom>
              <a:avLst/>
              <a:gdLst>
                <a:gd name="connsiteX0" fmla="*/ 0 w 232082"/>
                <a:gd name="connsiteY0" fmla="*/ 0 h 1547802"/>
                <a:gd name="connsiteX1" fmla="*/ 116041 w 232082"/>
                <a:gd name="connsiteY1" fmla="*/ 0 h 1547802"/>
                <a:gd name="connsiteX2" fmla="*/ 116041 w 232082"/>
                <a:gd name="connsiteY2" fmla="*/ 1547802 h 1547802"/>
                <a:gd name="connsiteX3" fmla="*/ 232082 w 232082"/>
                <a:gd name="connsiteY3" fmla="*/ 1547802 h 1547802"/>
              </a:gdLst>
              <a:ahLst/>
              <a:cxnLst>
                <a:cxn ang="0">
                  <a:pos x="connsiteX0" y="connsiteY0"/>
                </a:cxn>
                <a:cxn ang="0">
                  <a:pos x="connsiteX1" y="connsiteY1"/>
                </a:cxn>
                <a:cxn ang="0">
                  <a:pos x="connsiteX2" y="connsiteY2"/>
                </a:cxn>
                <a:cxn ang="0">
                  <a:pos x="connsiteX3" y="connsiteY3"/>
                </a:cxn>
              </a:cxnLst>
              <a:rect l="l" t="t" r="r" b="b"/>
              <a:pathLst>
                <a:path w="232082" h="1547802">
                  <a:moveTo>
                    <a:pt x="0" y="0"/>
                  </a:moveTo>
                  <a:lnTo>
                    <a:pt x="116041" y="0"/>
                  </a:lnTo>
                  <a:lnTo>
                    <a:pt x="116041" y="1547802"/>
                  </a:lnTo>
                  <a:lnTo>
                    <a:pt x="232082" y="15478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9614" tIns="734774" rIns="89613" bIns="734773" numCol="1" spcCol="1270" anchor="ctr" anchorCtr="0">
              <a:noAutofit/>
            </a:bodyPr>
            <a:lstStyle/>
            <a:p>
              <a:pPr lvl="0" algn="ctr" defTabSz="222250">
                <a:lnSpc>
                  <a:spcPct val="90000"/>
                </a:lnSpc>
                <a:spcBef>
                  <a:spcPct val="0"/>
                </a:spcBef>
                <a:spcAft>
                  <a:spcPct val="35000"/>
                </a:spcAft>
              </a:pPr>
              <a:endParaRPr lang="en-IN" sz="500" kern="1200"/>
            </a:p>
          </p:txBody>
        </p:sp>
        <p:sp>
          <p:nvSpPr>
            <p:cNvPr id="56" name="Freeform 55"/>
            <p:cNvSpPr/>
            <p:nvPr/>
          </p:nvSpPr>
          <p:spPr>
            <a:xfrm>
              <a:off x="4121226" y="2582372"/>
              <a:ext cx="232082" cy="1105573"/>
            </a:xfrm>
            <a:custGeom>
              <a:avLst/>
              <a:gdLst>
                <a:gd name="connsiteX0" fmla="*/ 0 w 232082"/>
                <a:gd name="connsiteY0" fmla="*/ 0 h 1105573"/>
                <a:gd name="connsiteX1" fmla="*/ 116041 w 232082"/>
                <a:gd name="connsiteY1" fmla="*/ 0 h 1105573"/>
                <a:gd name="connsiteX2" fmla="*/ 116041 w 232082"/>
                <a:gd name="connsiteY2" fmla="*/ 1105573 h 1105573"/>
                <a:gd name="connsiteX3" fmla="*/ 232082 w 232082"/>
                <a:gd name="connsiteY3" fmla="*/ 1105573 h 1105573"/>
              </a:gdLst>
              <a:ahLst/>
              <a:cxnLst>
                <a:cxn ang="0">
                  <a:pos x="connsiteX0" y="connsiteY0"/>
                </a:cxn>
                <a:cxn ang="0">
                  <a:pos x="connsiteX1" y="connsiteY1"/>
                </a:cxn>
                <a:cxn ang="0">
                  <a:pos x="connsiteX2" y="connsiteY2"/>
                </a:cxn>
                <a:cxn ang="0">
                  <a:pos x="connsiteX3" y="connsiteY3"/>
                </a:cxn>
              </a:cxnLst>
              <a:rect l="l" t="t" r="r" b="b"/>
              <a:pathLst>
                <a:path w="232082" h="1105573">
                  <a:moveTo>
                    <a:pt x="0" y="0"/>
                  </a:moveTo>
                  <a:lnTo>
                    <a:pt x="116041" y="0"/>
                  </a:lnTo>
                  <a:lnTo>
                    <a:pt x="116041" y="1105573"/>
                  </a:lnTo>
                  <a:lnTo>
                    <a:pt x="232082" y="110557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00500" tIns="524545" rIns="100499" bIns="524545" numCol="1" spcCol="1270" anchor="ctr" anchorCtr="0">
              <a:noAutofit/>
            </a:bodyPr>
            <a:lstStyle/>
            <a:p>
              <a:pPr lvl="0" algn="ctr" defTabSz="222250">
                <a:lnSpc>
                  <a:spcPct val="90000"/>
                </a:lnSpc>
                <a:spcBef>
                  <a:spcPct val="0"/>
                </a:spcBef>
                <a:spcAft>
                  <a:spcPct val="35000"/>
                </a:spcAft>
              </a:pPr>
              <a:endParaRPr lang="en-IN" sz="500" kern="1200"/>
            </a:p>
          </p:txBody>
        </p:sp>
        <p:sp>
          <p:nvSpPr>
            <p:cNvPr id="57" name="Freeform 56"/>
            <p:cNvSpPr/>
            <p:nvPr/>
          </p:nvSpPr>
          <p:spPr>
            <a:xfrm>
              <a:off x="4121226" y="2582372"/>
              <a:ext cx="232082" cy="663344"/>
            </a:xfrm>
            <a:custGeom>
              <a:avLst/>
              <a:gdLst>
                <a:gd name="connsiteX0" fmla="*/ 0 w 232082"/>
                <a:gd name="connsiteY0" fmla="*/ 0 h 663344"/>
                <a:gd name="connsiteX1" fmla="*/ 116041 w 232082"/>
                <a:gd name="connsiteY1" fmla="*/ 0 h 663344"/>
                <a:gd name="connsiteX2" fmla="*/ 116041 w 232082"/>
                <a:gd name="connsiteY2" fmla="*/ 663344 h 663344"/>
                <a:gd name="connsiteX3" fmla="*/ 232082 w 232082"/>
                <a:gd name="connsiteY3" fmla="*/ 663344 h 663344"/>
              </a:gdLst>
              <a:ahLst/>
              <a:cxnLst>
                <a:cxn ang="0">
                  <a:pos x="connsiteX0" y="connsiteY0"/>
                </a:cxn>
                <a:cxn ang="0">
                  <a:pos x="connsiteX1" y="connsiteY1"/>
                </a:cxn>
                <a:cxn ang="0">
                  <a:pos x="connsiteX2" y="connsiteY2"/>
                </a:cxn>
                <a:cxn ang="0">
                  <a:pos x="connsiteX3" y="connsiteY3"/>
                </a:cxn>
              </a:cxnLst>
              <a:rect l="l" t="t" r="r" b="b"/>
              <a:pathLst>
                <a:path w="232082" h="663344">
                  <a:moveTo>
                    <a:pt x="0" y="0"/>
                  </a:moveTo>
                  <a:lnTo>
                    <a:pt x="116041" y="0"/>
                  </a:lnTo>
                  <a:lnTo>
                    <a:pt x="116041" y="663344"/>
                  </a:lnTo>
                  <a:lnTo>
                    <a:pt x="232082" y="66334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11172" tIns="314103" rIns="111172" bIns="314103" numCol="1" spcCol="1270" anchor="ctr" anchorCtr="0">
              <a:noAutofit/>
            </a:bodyPr>
            <a:lstStyle/>
            <a:p>
              <a:pPr lvl="0" algn="ctr" defTabSz="222250">
                <a:lnSpc>
                  <a:spcPct val="90000"/>
                </a:lnSpc>
                <a:spcBef>
                  <a:spcPct val="0"/>
                </a:spcBef>
                <a:spcAft>
                  <a:spcPct val="35000"/>
                </a:spcAft>
              </a:pPr>
              <a:endParaRPr lang="en-IN" sz="500" kern="1200"/>
            </a:p>
          </p:txBody>
        </p:sp>
        <p:sp>
          <p:nvSpPr>
            <p:cNvPr id="58" name="Freeform 57"/>
            <p:cNvSpPr/>
            <p:nvPr/>
          </p:nvSpPr>
          <p:spPr>
            <a:xfrm>
              <a:off x="4121226" y="2582372"/>
              <a:ext cx="232082" cy="221114"/>
            </a:xfrm>
            <a:custGeom>
              <a:avLst/>
              <a:gdLst>
                <a:gd name="connsiteX0" fmla="*/ 0 w 232082"/>
                <a:gd name="connsiteY0" fmla="*/ 0 h 221114"/>
                <a:gd name="connsiteX1" fmla="*/ 116041 w 232082"/>
                <a:gd name="connsiteY1" fmla="*/ 0 h 221114"/>
                <a:gd name="connsiteX2" fmla="*/ 116041 w 232082"/>
                <a:gd name="connsiteY2" fmla="*/ 221114 h 221114"/>
                <a:gd name="connsiteX3" fmla="*/ 232082 w 232082"/>
                <a:gd name="connsiteY3" fmla="*/ 221114 h 221114"/>
              </a:gdLst>
              <a:ahLst/>
              <a:cxnLst>
                <a:cxn ang="0">
                  <a:pos x="connsiteX0" y="connsiteY0"/>
                </a:cxn>
                <a:cxn ang="0">
                  <a:pos x="connsiteX1" y="connsiteY1"/>
                </a:cxn>
                <a:cxn ang="0">
                  <a:pos x="connsiteX2" y="connsiteY2"/>
                </a:cxn>
                <a:cxn ang="0">
                  <a:pos x="connsiteX3" y="connsiteY3"/>
                </a:cxn>
              </a:cxnLst>
              <a:rect l="l" t="t" r="r" b="b"/>
              <a:pathLst>
                <a:path w="232082" h="221114">
                  <a:moveTo>
                    <a:pt x="0" y="0"/>
                  </a:moveTo>
                  <a:lnTo>
                    <a:pt x="116041" y="0"/>
                  </a:lnTo>
                  <a:lnTo>
                    <a:pt x="116041" y="221114"/>
                  </a:lnTo>
                  <a:lnTo>
                    <a:pt x="232082" y="2211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0727" tIns="102544" rIns="120728" bIns="102543" numCol="1" spcCol="1270" anchor="ctr" anchorCtr="0">
              <a:noAutofit/>
            </a:bodyPr>
            <a:lstStyle/>
            <a:p>
              <a:pPr lvl="0" algn="ctr" defTabSz="222250">
                <a:lnSpc>
                  <a:spcPct val="90000"/>
                </a:lnSpc>
                <a:spcBef>
                  <a:spcPct val="0"/>
                </a:spcBef>
                <a:spcAft>
                  <a:spcPct val="35000"/>
                </a:spcAft>
              </a:pPr>
              <a:endParaRPr lang="en-IN" sz="500" kern="1200"/>
            </a:p>
          </p:txBody>
        </p:sp>
        <p:sp>
          <p:nvSpPr>
            <p:cNvPr id="59" name="Freeform 58"/>
            <p:cNvSpPr/>
            <p:nvPr/>
          </p:nvSpPr>
          <p:spPr>
            <a:xfrm>
              <a:off x="4121226" y="2361257"/>
              <a:ext cx="232082" cy="221114"/>
            </a:xfrm>
            <a:custGeom>
              <a:avLst/>
              <a:gdLst>
                <a:gd name="connsiteX0" fmla="*/ 0 w 232082"/>
                <a:gd name="connsiteY0" fmla="*/ 221114 h 221114"/>
                <a:gd name="connsiteX1" fmla="*/ 116041 w 232082"/>
                <a:gd name="connsiteY1" fmla="*/ 221114 h 221114"/>
                <a:gd name="connsiteX2" fmla="*/ 116041 w 232082"/>
                <a:gd name="connsiteY2" fmla="*/ 0 h 221114"/>
                <a:gd name="connsiteX3" fmla="*/ 232082 w 232082"/>
                <a:gd name="connsiteY3" fmla="*/ 0 h 221114"/>
              </a:gdLst>
              <a:ahLst/>
              <a:cxnLst>
                <a:cxn ang="0">
                  <a:pos x="connsiteX0" y="connsiteY0"/>
                </a:cxn>
                <a:cxn ang="0">
                  <a:pos x="connsiteX1" y="connsiteY1"/>
                </a:cxn>
                <a:cxn ang="0">
                  <a:pos x="connsiteX2" y="connsiteY2"/>
                </a:cxn>
                <a:cxn ang="0">
                  <a:pos x="connsiteX3" y="connsiteY3"/>
                </a:cxn>
              </a:cxnLst>
              <a:rect l="l" t="t" r="r" b="b"/>
              <a:pathLst>
                <a:path w="232082" h="221114">
                  <a:moveTo>
                    <a:pt x="0" y="221114"/>
                  </a:moveTo>
                  <a:lnTo>
                    <a:pt x="116041" y="221114"/>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0727" tIns="102544" rIns="120728" bIns="102543" numCol="1" spcCol="1270" anchor="ctr" anchorCtr="0">
              <a:noAutofit/>
            </a:bodyPr>
            <a:lstStyle/>
            <a:p>
              <a:pPr lvl="0" algn="ctr" defTabSz="222250">
                <a:lnSpc>
                  <a:spcPct val="90000"/>
                </a:lnSpc>
                <a:spcBef>
                  <a:spcPct val="0"/>
                </a:spcBef>
                <a:spcAft>
                  <a:spcPct val="35000"/>
                </a:spcAft>
              </a:pPr>
              <a:endParaRPr lang="en-IN" sz="500" kern="1200"/>
            </a:p>
          </p:txBody>
        </p:sp>
        <p:sp>
          <p:nvSpPr>
            <p:cNvPr id="60" name="Freeform 59"/>
            <p:cNvSpPr/>
            <p:nvPr/>
          </p:nvSpPr>
          <p:spPr>
            <a:xfrm>
              <a:off x="4121226" y="1919028"/>
              <a:ext cx="232082" cy="663344"/>
            </a:xfrm>
            <a:custGeom>
              <a:avLst/>
              <a:gdLst>
                <a:gd name="connsiteX0" fmla="*/ 0 w 232082"/>
                <a:gd name="connsiteY0" fmla="*/ 663344 h 663344"/>
                <a:gd name="connsiteX1" fmla="*/ 116041 w 232082"/>
                <a:gd name="connsiteY1" fmla="*/ 663344 h 663344"/>
                <a:gd name="connsiteX2" fmla="*/ 116041 w 232082"/>
                <a:gd name="connsiteY2" fmla="*/ 0 h 663344"/>
                <a:gd name="connsiteX3" fmla="*/ 232082 w 232082"/>
                <a:gd name="connsiteY3" fmla="*/ 0 h 663344"/>
              </a:gdLst>
              <a:ahLst/>
              <a:cxnLst>
                <a:cxn ang="0">
                  <a:pos x="connsiteX0" y="connsiteY0"/>
                </a:cxn>
                <a:cxn ang="0">
                  <a:pos x="connsiteX1" y="connsiteY1"/>
                </a:cxn>
                <a:cxn ang="0">
                  <a:pos x="connsiteX2" y="connsiteY2"/>
                </a:cxn>
                <a:cxn ang="0">
                  <a:pos x="connsiteX3" y="connsiteY3"/>
                </a:cxn>
              </a:cxnLst>
              <a:rect l="l" t="t" r="r" b="b"/>
              <a:pathLst>
                <a:path w="232082" h="663344">
                  <a:moveTo>
                    <a:pt x="0" y="663344"/>
                  </a:moveTo>
                  <a:lnTo>
                    <a:pt x="116041" y="663344"/>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11172" tIns="314103" rIns="111172" bIns="314103" numCol="1" spcCol="1270" anchor="ctr" anchorCtr="0">
              <a:noAutofit/>
            </a:bodyPr>
            <a:lstStyle/>
            <a:p>
              <a:pPr lvl="0" algn="ctr" defTabSz="222250">
                <a:lnSpc>
                  <a:spcPct val="90000"/>
                </a:lnSpc>
                <a:spcBef>
                  <a:spcPct val="0"/>
                </a:spcBef>
                <a:spcAft>
                  <a:spcPct val="35000"/>
                </a:spcAft>
              </a:pPr>
              <a:endParaRPr lang="en-IN" sz="500" kern="1200"/>
            </a:p>
          </p:txBody>
        </p:sp>
        <p:sp>
          <p:nvSpPr>
            <p:cNvPr id="61" name="Freeform 60"/>
            <p:cNvSpPr/>
            <p:nvPr/>
          </p:nvSpPr>
          <p:spPr>
            <a:xfrm>
              <a:off x="4121226" y="1476798"/>
              <a:ext cx="232082" cy="1105573"/>
            </a:xfrm>
            <a:custGeom>
              <a:avLst/>
              <a:gdLst>
                <a:gd name="connsiteX0" fmla="*/ 0 w 232082"/>
                <a:gd name="connsiteY0" fmla="*/ 1105573 h 1105573"/>
                <a:gd name="connsiteX1" fmla="*/ 116041 w 232082"/>
                <a:gd name="connsiteY1" fmla="*/ 1105573 h 1105573"/>
                <a:gd name="connsiteX2" fmla="*/ 116041 w 232082"/>
                <a:gd name="connsiteY2" fmla="*/ 0 h 1105573"/>
                <a:gd name="connsiteX3" fmla="*/ 232082 w 232082"/>
                <a:gd name="connsiteY3" fmla="*/ 0 h 1105573"/>
              </a:gdLst>
              <a:ahLst/>
              <a:cxnLst>
                <a:cxn ang="0">
                  <a:pos x="connsiteX0" y="connsiteY0"/>
                </a:cxn>
                <a:cxn ang="0">
                  <a:pos x="connsiteX1" y="connsiteY1"/>
                </a:cxn>
                <a:cxn ang="0">
                  <a:pos x="connsiteX2" y="connsiteY2"/>
                </a:cxn>
                <a:cxn ang="0">
                  <a:pos x="connsiteX3" y="connsiteY3"/>
                </a:cxn>
              </a:cxnLst>
              <a:rect l="l" t="t" r="r" b="b"/>
              <a:pathLst>
                <a:path w="232082" h="1105573">
                  <a:moveTo>
                    <a:pt x="0" y="1105573"/>
                  </a:moveTo>
                  <a:lnTo>
                    <a:pt x="116041" y="1105573"/>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00500" tIns="524545" rIns="100499" bIns="524545" numCol="1" spcCol="1270" anchor="ctr" anchorCtr="0">
              <a:noAutofit/>
            </a:bodyPr>
            <a:lstStyle/>
            <a:p>
              <a:pPr lvl="0" algn="ctr" defTabSz="222250">
                <a:lnSpc>
                  <a:spcPct val="90000"/>
                </a:lnSpc>
                <a:spcBef>
                  <a:spcPct val="0"/>
                </a:spcBef>
                <a:spcAft>
                  <a:spcPct val="35000"/>
                </a:spcAft>
              </a:pPr>
              <a:endParaRPr lang="en-IN" sz="500" kern="1200"/>
            </a:p>
          </p:txBody>
        </p:sp>
        <p:sp>
          <p:nvSpPr>
            <p:cNvPr id="62" name="Freeform 61"/>
            <p:cNvSpPr/>
            <p:nvPr/>
          </p:nvSpPr>
          <p:spPr>
            <a:xfrm>
              <a:off x="4121226" y="1034569"/>
              <a:ext cx="232082" cy="1547802"/>
            </a:xfrm>
            <a:custGeom>
              <a:avLst/>
              <a:gdLst>
                <a:gd name="connsiteX0" fmla="*/ 0 w 232082"/>
                <a:gd name="connsiteY0" fmla="*/ 1547802 h 1547802"/>
                <a:gd name="connsiteX1" fmla="*/ 116041 w 232082"/>
                <a:gd name="connsiteY1" fmla="*/ 1547802 h 1547802"/>
                <a:gd name="connsiteX2" fmla="*/ 116041 w 232082"/>
                <a:gd name="connsiteY2" fmla="*/ 0 h 1547802"/>
                <a:gd name="connsiteX3" fmla="*/ 232082 w 232082"/>
                <a:gd name="connsiteY3" fmla="*/ 0 h 1547802"/>
              </a:gdLst>
              <a:ahLst/>
              <a:cxnLst>
                <a:cxn ang="0">
                  <a:pos x="connsiteX0" y="connsiteY0"/>
                </a:cxn>
                <a:cxn ang="0">
                  <a:pos x="connsiteX1" y="connsiteY1"/>
                </a:cxn>
                <a:cxn ang="0">
                  <a:pos x="connsiteX2" y="connsiteY2"/>
                </a:cxn>
                <a:cxn ang="0">
                  <a:pos x="connsiteX3" y="connsiteY3"/>
                </a:cxn>
              </a:cxnLst>
              <a:rect l="l" t="t" r="r" b="b"/>
              <a:pathLst>
                <a:path w="232082" h="1547802">
                  <a:moveTo>
                    <a:pt x="0" y="1547802"/>
                  </a:moveTo>
                  <a:lnTo>
                    <a:pt x="116041" y="1547802"/>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9614" tIns="734774" rIns="89613" bIns="734773" numCol="1" spcCol="1270" anchor="ctr" anchorCtr="0">
              <a:noAutofit/>
            </a:bodyPr>
            <a:lstStyle/>
            <a:p>
              <a:pPr lvl="0" algn="ctr" defTabSz="222250">
                <a:lnSpc>
                  <a:spcPct val="90000"/>
                </a:lnSpc>
                <a:spcBef>
                  <a:spcPct val="0"/>
                </a:spcBef>
                <a:spcAft>
                  <a:spcPct val="35000"/>
                </a:spcAft>
              </a:pPr>
              <a:endParaRPr lang="en-IN" sz="500" kern="1200"/>
            </a:p>
          </p:txBody>
        </p:sp>
        <p:sp>
          <p:nvSpPr>
            <p:cNvPr id="63" name="Freeform 62"/>
            <p:cNvSpPr/>
            <p:nvPr/>
          </p:nvSpPr>
          <p:spPr>
            <a:xfrm>
              <a:off x="4121226" y="592340"/>
              <a:ext cx="232082" cy="1990032"/>
            </a:xfrm>
            <a:custGeom>
              <a:avLst/>
              <a:gdLst>
                <a:gd name="connsiteX0" fmla="*/ 0 w 232082"/>
                <a:gd name="connsiteY0" fmla="*/ 1990032 h 1990032"/>
                <a:gd name="connsiteX1" fmla="*/ 116041 w 232082"/>
                <a:gd name="connsiteY1" fmla="*/ 1990032 h 1990032"/>
                <a:gd name="connsiteX2" fmla="*/ 116041 w 232082"/>
                <a:gd name="connsiteY2" fmla="*/ 0 h 1990032"/>
                <a:gd name="connsiteX3" fmla="*/ 232082 w 232082"/>
                <a:gd name="connsiteY3" fmla="*/ 0 h 1990032"/>
              </a:gdLst>
              <a:ahLst/>
              <a:cxnLst>
                <a:cxn ang="0">
                  <a:pos x="connsiteX0" y="connsiteY0"/>
                </a:cxn>
                <a:cxn ang="0">
                  <a:pos x="connsiteX1" y="connsiteY1"/>
                </a:cxn>
                <a:cxn ang="0">
                  <a:pos x="connsiteX2" y="connsiteY2"/>
                </a:cxn>
                <a:cxn ang="0">
                  <a:pos x="connsiteX3" y="connsiteY3"/>
                </a:cxn>
              </a:cxnLst>
              <a:rect l="l" t="t" r="r" b="b"/>
              <a:pathLst>
                <a:path w="232082" h="1990032">
                  <a:moveTo>
                    <a:pt x="0" y="1990032"/>
                  </a:moveTo>
                  <a:lnTo>
                    <a:pt x="116041" y="1990032"/>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53" tIns="944928" rIns="78654" bIns="944929" numCol="1" spcCol="1270" anchor="ctr" anchorCtr="0">
              <a:noAutofit/>
            </a:bodyPr>
            <a:lstStyle/>
            <a:p>
              <a:pPr lvl="0" algn="ctr" defTabSz="311150">
                <a:lnSpc>
                  <a:spcPct val="90000"/>
                </a:lnSpc>
                <a:spcBef>
                  <a:spcPct val="0"/>
                </a:spcBef>
                <a:spcAft>
                  <a:spcPct val="35000"/>
                </a:spcAft>
              </a:pPr>
              <a:endParaRPr lang="en-IN" sz="700" kern="1200"/>
            </a:p>
          </p:txBody>
        </p:sp>
        <p:sp>
          <p:nvSpPr>
            <p:cNvPr id="64" name="Freeform 63"/>
            <p:cNvSpPr/>
            <p:nvPr/>
          </p:nvSpPr>
          <p:spPr>
            <a:xfrm>
              <a:off x="4121226" y="150110"/>
              <a:ext cx="232082" cy="2432261"/>
            </a:xfrm>
            <a:custGeom>
              <a:avLst/>
              <a:gdLst>
                <a:gd name="connsiteX0" fmla="*/ 0 w 232082"/>
                <a:gd name="connsiteY0" fmla="*/ 2432261 h 2432261"/>
                <a:gd name="connsiteX1" fmla="*/ 116041 w 232082"/>
                <a:gd name="connsiteY1" fmla="*/ 2432261 h 2432261"/>
                <a:gd name="connsiteX2" fmla="*/ 116041 w 232082"/>
                <a:gd name="connsiteY2" fmla="*/ 0 h 2432261"/>
                <a:gd name="connsiteX3" fmla="*/ 232082 w 232082"/>
                <a:gd name="connsiteY3" fmla="*/ 0 h 2432261"/>
              </a:gdLst>
              <a:ahLst/>
              <a:cxnLst>
                <a:cxn ang="0">
                  <a:pos x="connsiteX0" y="connsiteY0"/>
                </a:cxn>
                <a:cxn ang="0">
                  <a:pos x="connsiteX1" y="connsiteY1"/>
                </a:cxn>
                <a:cxn ang="0">
                  <a:pos x="connsiteX2" y="connsiteY2"/>
                </a:cxn>
                <a:cxn ang="0">
                  <a:pos x="connsiteX3" y="connsiteY3"/>
                </a:cxn>
              </a:cxnLst>
              <a:rect l="l" t="t" r="r" b="b"/>
              <a:pathLst>
                <a:path w="232082" h="2432261">
                  <a:moveTo>
                    <a:pt x="0" y="2432261"/>
                  </a:moveTo>
                  <a:lnTo>
                    <a:pt x="116041" y="2432261"/>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7659" tIns="1155048" rIns="67658" bIns="1155048" numCol="1" spcCol="1270" anchor="ctr" anchorCtr="0">
              <a:noAutofit/>
            </a:bodyPr>
            <a:lstStyle/>
            <a:p>
              <a:pPr lvl="0" algn="ctr" defTabSz="355600">
                <a:lnSpc>
                  <a:spcPct val="90000"/>
                </a:lnSpc>
                <a:spcBef>
                  <a:spcPct val="0"/>
                </a:spcBef>
                <a:spcAft>
                  <a:spcPct val="35000"/>
                </a:spcAft>
              </a:pPr>
              <a:endParaRPr lang="en-IN" sz="800" kern="1200"/>
            </a:p>
          </p:txBody>
        </p:sp>
        <p:sp>
          <p:nvSpPr>
            <p:cNvPr id="65" name="Freeform 64"/>
            <p:cNvSpPr/>
            <p:nvPr/>
          </p:nvSpPr>
          <p:spPr>
            <a:xfrm rot="16200000">
              <a:off x="3013325" y="2405479"/>
              <a:ext cx="1862018" cy="353783"/>
            </a:xfrm>
            <a:custGeom>
              <a:avLst/>
              <a:gdLst>
                <a:gd name="connsiteX0" fmla="*/ 0 w 1862018"/>
                <a:gd name="connsiteY0" fmla="*/ 0 h 353783"/>
                <a:gd name="connsiteX1" fmla="*/ 1862018 w 1862018"/>
                <a:gd name="connsiteY1" fmla="*/ 0 h 353783"/>
                <a:gd name="connsiteX2" fmla="*/ 1862018 w 1862018"/>
                <a:gd name="connsiteY2" fmla="*/ 353783 h 353783"/>
                <a:gd name="connsiteX3" fmla="*/ 0 w 1862018"/>
                <a:gd name="connsiteY3" fmla="*/ 353783 h 353783"/>
                <a:gd name="connsiteX4" fmla="*/ 0 w 1862018"/>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018" h="353783">
                  <a:moveTo>
                    <a:pt x="0" y="0"/>
                  </a:moveTo>
                  <a:lnTo>
                    <a:pt x="1862018" y="0"/>
                  </a:lnTo>
                  <a:lnTo>
                    <a:pt x="1862018"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4" tIns="14604" rIns="14605" bIns="14605" numCol="1" spcCol="1270" anchor="ctr" anchorCtr="0">
              <a:noAutofit/>
            </a:bodyPr>
            <a:lstStyle/>
            <a:p>
              <a:pPr lvl="0" algn="ctr" defTabSz="1022350">
                <a:lnSpc>
                  <a:spcPct val="90000"/>
                </a:lnSpc>
                <a:spcBef>
                  <a:spcPct val="0"/>
                </a:spcBef>
                <a:spcAft>
                  <a:spcPct val="35000"/>
                </a:spcAft>
              </a:pPr>
              <a:r>
                <a:rPr lang="en-US" sz="2300" kern="1200" dirty="0"/>
                <a:t>Anirudh     </a:t>
              </a:r>
            </a:p>
          </p:txBody>
        </p:sp>
        <p:sp>
          <p:nvSpPr>
            <p:cNvPr id="66" name="Freeform 65"/>
            <p:cNvSpPr/>
            <p:nvPr/>
          </p:nvSpPr>
          <p:spPr>
            <a:xfrm>
              <a:off x="4353308" y="-26782"/>
              <a:ext cx="1350842"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Ankur (Infra)</a:t>
              </a:r>
              <a:endParaRPr lang="en-US" sz="1600" kern="1200" dirty="0"/>
            </a:p>
          </p:txBody>
        </p:sp>
        <p:sp>
          <p:nvSpPr>
            <p:cNvPr id="67" name="Freeform 66"/>
            <p:cNvSpPr/>
            <p:nvPr/>
          </p:nvSpPr>
          <p:spPr>
            <a:xfrm>
              <a:off x="4353308" y="415448"/>
              <a:ext cx="1160410"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Ravi (DSM)</a:t>
              </a:r>
            </a:p>
          </p:txBody>
        </p:sp>
        <p:sp>
          <p:nvSpPr>
            <p:cNvPr id="68" name="Freeform 67"/>
            <p:cNvSpPr/>
            <p:nvPr/>
          </p:nvSpPr>
          <p:spPr>
            <a:xfrm>
              <a:off x="4353308" y="857677"/>
              <a:ext cx="1362046"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Manas (Infra)</a:t>
              </a:r>
            </a:p>
          </p:txBody>
        </p:sp>
        <p:sp>
          <p:nvSpPr>
            <p:cNvPr id="69" name="Freeform 68"/>
            <p:cNvSpPr/>
            <p:nvPr/>
          </p:nvSpPr>
          <p:spPr>
            <a:xfrm>
              <a:off x="4341579" y="1295011"/>
              <a:ext cx="1670648" cy="323707"/>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Manikanta (VTE)</a:t>
              </a:r>
            </a:p>
          </p:txBody>
        </p:sp>
        <p:sp>
          <p:nvSpPr>
            <p:cNvPr id="70" name="Freeform 69"/>
            <p:cNvSpPr/>
            <p:nvPr/>
          </p:nvSpPr>
          <p:spPr>
            <a:xfrm>
              <a:off x="4353308" y="1706250"/>
              <a:ext cx="1269712"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Mohit (DSM)</a:t>
              </a:r>
            </a:p>
          </p:txBody>
        </p:sp>
        <p:sp>
          <p:nvSpPr>
            <p:cNvPr id="71" name="Freeform 70"/>
            <p:cNvSpPr/>
            <p:nvPr/>
          </p:nvSpPr>
          <p:spPr>
            <a:xfrm>
              <a:off x="4353308" y="2184366"/>
              <a:ext cx="1269712"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Pravin (VTE)</a:t>
              </a:r>
            </a:p>
          </p:txBody>
        </p:sp>
        <p:sp>
          <p:nvSpPr>
            <p:cNvPr id="72" name="Freeform 71"/>
            <p:cNvSpPr/>
            <p:nvPr/>
          </p:nvSpPr>
          <p:spPr>
            <a:xfrm>
              <a:off x="4353308" y="2609175"/>
              <a:ext cx="1350842"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Sachin (Infra)</a:t>
              </a:r>
            </a:p>
          </p:txBody>
        </p:sp>
        <p:sp>
          <p:nvSpPr>
            <p:cNvPr id="73" name="Freeform 72"/>
            <p:cNvSpPr/>
            <p:nvPr/>
          </p:nvSpPr>
          <p:spPr>
            <a:xfrm>
              <a:off x="4353308" y="3068824"/>
              <a:ext cx="1160410"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Rahul (VTE)</a:t>
              </a:r>
            </a:p>
          </p:txBody>
        </p:sp>
        <p:sp>
          <p:nvSpPr>
            <p:cNvPr id="74" name="Freeform 73"/>
            <p:cNvSpPr/>
            <p:nvPr/>
          </p:nvSpPr>
          <p:spPr>
            <a:xfrm>
              <a:off x="4319215" y="3511055"/>
              <a:ext cx="1764981"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Sangeetha (VTE)</a:t>
              </a:r>
            </a:p>
          </p:txBody>
        </p:sp>
        <p:sp>
          <p:nvSpPr>
            <p:cNvPr id="75" name="Freeform 74"/>
            <p:cNvSpPr/>
            <p:nvPr/>
          </p:nvSpPr>
          <p:spPr>
            <a:xfrm>
              <a:off x="4353308" y="3953283"/>
              <a:ext cx="1160410"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Kapil (DSM)</a:t>
              </a:r>
            </a:p>
          </p:txBody>
        </p:sp>
        <p:sp>
          <p:nvSpPr>
            <p:cNvPr id="77" name="Freeform 76"/>
            <p:cNvSpPr/>
            <p:nvPr/>
          </p:nvSpPr>
          <p:spPr>
            <a:xfrm>
              <a:off x="4346427" y="4482317"/>
              <a:ext cx="1609913"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Prafful (VTE)</a:t>
              </a:r>
            </a:p>
          </p:txBody>
        </p:sp>
      </p:grpSp>
      <p:cxnSp>
        <p:nvCxnSpPr>
          <p:cNvPr id="88" name="Elbow Connector 87"/>
          <p:cNvCxnSpPr/>
          <p:nvPr/>
        </p:nvCxnSpPr>
        <p:spPr>
          <a:xfrm flipV="1">
            <a:off x="5493239" y="2891932"/>
            <a:ext cx="747382" cy="707567"/>
          </a:xfrm>
          <a:prstGeom prst="bentConnector3">
            <a:avLst>
              <a:gd name="adj1" fmla="val 844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cxnSpLocks/>
          </p:cNvCxnSpPr>
          <p:nvPr/>
        </p:nvCxnSpPr>
        <p:spPr>
          <a:xfrm flipV="1">
            <a:off x="5631667" y="1191731"/>
            <a:ext cx="807631" cy="683944"/>
          </a:xfrm>
          <a:prstGeom prst="bentConnector3">
            <a:avLst>
              <a:gd name="adj1" fmla="val 63555"/>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cxnSpLocks/>
          </p:cNvCxnSpPr>
          <p:nvPr/>
        </p:nvCxnSpPr>
        <p:spPr>
          <a:xfrm flipV="1">
            <a:off x="5603900" y="1960825"/>
            <a:ext cx="2337191" cy="342448"/>
          </a:xfrm>
          <a:prstGeom prst="bentConnector3">
            <a:avLst>
              <a:gd name="adj1" fmla="val 500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cxnSpLocks/>
          </p:cNvCxnSpPr>
          <p:nvPr/>
        </p:nvCxnSpPr>
        <p:spPr>
          <a:xfrm flipV="1">
            <a:off x="5490608" y="338802"/>
            <a:ext cx="2855569" cy="505050"/>
          </a:xfrm>
          <a:prstGeom prst="bentConnector3">
            <a:avLst>
              <a:gd name="adj1" fmla="val 2818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42774" y="2774902"/>
            <a:ext cx="772005" cy="1178382"/>
          </a:xfrm>
          <a:prstGeom prst="rect">
            <a:avLst/>
          </a:prstGeom>
        </p:spPr>
      </p:pic>
      <p:cxnSp>
        <p:nvCxnSpPr>
          <p:cNvPr id="28" name="Straight Arrow Connector 27"/>
          <p:cNvCxnSpPr>
            <a:stCxn id="56" idx="2"/>
          </p:cNvCxnSpPr>
          <p:nvPr/>
        </p:nvCxnSpPr>
        <p:spPr>
          <a:xfrm flipH="1">
            <a:off x="3026620" y="3284045"/>
            <a:ext cx="1219294" cy="5613"/>
          </a:xfrm>
          <a:prstGeom prst="straightConnector1">
            <a:avLst/>
          </a:prstGeom>
          <a:ln w="9525"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cxnSpLocks/>
          </p:cNvCxnSpPr>
          <p:nvPr/>
        </p:nvCxnSpPr>
        <p:spPr>
          <a:xfrm flipH="1">
            <a:off x="2626920" y="4049381"/>
            <a:ext cx="1749138" cy="104010"/>
          </a:xfrm>
          <a:prstGeom prst="straightConnector1">
            <a:avLst/>
          </a:prstGeom>
          <a:ln w="9525"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84" name="Freeform 83"/>
          <p:cNvSpPr/>
          <p:nvPr/>
        </p:nvSpPr>
        <p:spPr>
          <a:xfrm>
            <a:off x="4333755" y="4409888"/>
            <a:ext cx="1659433" cy="261539"/>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Shrikant (VTE)</a:t>
            </a:r>
          </a:p>
        </p:txBody>
      </p:sp>
      <p:pic>
        <p:nvPicPr>
          <p:cNvPr id="1026" name="Picture 2"/>
          <p:cNvPicPr>
            <a:picLocks noChangeAspect="1" noChangeArrowheads="1"/>
          </p:cNvPicPr>
          <p:nvPr/>
        </p:nvPicPr>
        <p:blipFill>
          <a:blip r:embed="rId11" cstate="print"/>
          <a:srcRect/>
          <a:stretch>
            <a:fillRect/>
          </a:stretch>
        </p:blipFill>
        <p:spPr bwMode="auto">
          <a:xfrm>
            <a:off x="1311349" y="2056116"/>
            <a:ext cx="761311" cy="852863"/>
          </a:xfrm>
          <a:prstGeom prst="rect">
            <a:avLst/>
          </a:prstGeom>
          <a:noFill/>
          <a:ln w="9525">
            <a:noFill/>
            <a:miter lim="800000"/>
            <a:headEnd/>
            <a:tailEnd/>
          </a:ln>
        </p:spPr>
      </p:pic>
      <p:cxnSp>
        <p:nvCxnSpPr>
          <p:cNvPr id="86" name="Elbow Connector 85"/>
          <p:cNvCxnSpPr>
            <a:endCxn id="1026" idx="3"/>
          </p:cNvCxnSpPr>
          <p:nvPr/>
        </p:nvCxnSpPr>
        <p:spPr>
          <a:xfrm rot="10800000">
            <a:off x="2072660" y="2482548"/>
            <a:ext cx="2239774" cy="2098746"/>
          </a:xfrm>
          <a:prstGeom prst="bentConnector3">
            <a:avLst>
              <a:gd name="adj1" fmla="val 51464"/>
            </a:avLst>
          </a:prstGeom>
          <a:ln w="952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1901" y="741878"/>
            <a:ext cx="812673" cy="1088885"/>
          </a:xfrm>
          <a:prstGeom prst="rect">
            <a:avLst/>
          </a:prstGeom>
        </p:spPr>
      </p:pic>
      <p:cxnSp>
        <p:nvCxnSpPr>
          <p:cNvPr id="79" name="Straight Arrow Connector 58"/>
          <p:cNvCxnSpPr/>
          <p:nvPr/>
        </p:nvCxnSpPr>
        <p:spPr>
          <a:xfrm rot="10800000">
            <a:off x="1055650" y="1803099"/>
            <a:ext cx="2864193" cy="1092504"/>
          </a:xfrm>
          <a:prstGeom prst="curvedConnector3">
            <a:avLst>
              <a:gd name="adj1" fmla="val 53816"/>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70A35DC2-D78B-40E0-933C-9A7E373E4BF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5776" y="3574621"/>
            <a:ext cx="853440" cy="1158240"/>
          </a:xfrm>
          <a:prstGeom prst="rect">
            <a:avLst/>
          </a:prstGeom>
        </p:spPr>
      </p:pic>
      <p:pic>
        <p:nvPicPr>
          <p:cNvPr id="43" name="Picture 42">
            <a:extLst>
              <a:ext uri="{FF2B5EF4-FFF2-40B4-BE49-F238E27FC236}">
                <a16:creationId xmlns:a16="http://schemas.microsoft.com/office/drawing/2014/main" id="{7A2F6BE0-3B94-4417-B64C-A8A8C29085E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487746" y="586471"/>
            <a:ext cx="788403" cy="814791"/>
          </a:xfrm>
          <a:prstGeom prst="rect">
            <a:avLst/>
          </a:prstGeom>
        </p:spPr>
      </p:pic>
      <p:pic>
        <p:nvPicPr>
          <p:cNvPr id="46" name="Picture 45">
            <a:extLst>
              <a:ext uri="{FF2B5EF4-FFF2-40B4-BE49-F238E27FC236}">
                <a16:creationId xmlns:a16="http://schemas.microsoft.com/office/drawing/2014/main" id="{AF1DCDDA-9BC1-440A-BF97-402D65876C6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96173" y="4083047"/>
            <a:ext cx="556827" cy="67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lbow Connector 33"/>
          <p:cNvCxnSpPr>
            <a:cxnSpLocks/>
            <a:endCxn id="3" idx="3"/>
          </p:cNvCxnSpPr>
          <p:nvPr/>
        </p:nvCxnSpPr>
        <p:spPr>
          <a:xfrm rot="10800000">
            <a:off x="1301284" y="1813313"/>
            <a:ext cx="3060671" cy="458567"/>
          </a:xfrm>
          <a:prstGeom prst="bentConnector3">
            <a:avLst>
              <a:gd name="adj1" fmla="val 50000"/>
            </a:avLst>
          </a:prstGeom>
          <a:ln w="952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Elbow Connector 129"/>
          <p:cNvCxnSpPr>
            <a:cxnSpLocks/>
          </p:cNvCxnSpPr>
          <p:nvPr/>
        </p:nvCxnSpPr>
        <p:spPr>
          <a:xfrm>
            <a:off x="5483493" y="1951892"/>
            <a:ext cx="1958059" cy="2426981"/>
          </a:xfrm>
          <a:prstGeom prst="bentConnector3">
            <a:avLst>
              <a:gd name="adj1" fmla="val 50000"/>
            </a:avLst>
          </a:prstGeom>
          <a:ln w="952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66765" y="1"/>
            <a:ext cx="3290661" cy="561836"/>
          </a:xfrm>
        </p:spPr>
        <p:txBody>
          <a:bodyPr/>
          <a:lstStyle/>
          <a:p>
            <a:r>
              <a:rPr lang="en-US" dirty="0"/>
              <a:t>ASRM Team recent hires </a:t>
            </a:r>
            <a:endParaRPr lang="en-IN" dirty="0"/>
          </a:p>
        </p:txBody>
      </p:sp>
      <p:grpSp>
        <p:nvGrpSpPr>
          <p:cNvPr id="52" name="Group 51"/>
          <p:cNvGrpSpPr/>
          <p:nvPr/>
        </p:nvGrpSpPr>
        <p:grpSpPr>
          <a:xfrm>
            <a:off x="3776089" y="486880"/>
            <a:ext cx="2985318" cy="2617114"/>
            <a:chOff x="3767442" y="-26782"/>
            <a:chExt cx="2985318" cy="3540162"/>
          </a:xfrm>
        </p:grpSpPr>
        <p:sp>
          <p:nvSpPr>
            <p:cNvPr id="60" name="Freeform 59"/>
            <p:cNvSpPr/>
            <p:nvPr/>
          </p:nvSpPr>
          <p:spPr>
            <a:xfrm>
              <a:off x="4121226" y="1919028"/>
              <a:ext cx="232082" cy="663344"/>
            </a:xfrm>
            <a:custGeom>
              <a:avLst/>
              <a:gdLst>
                <a:gd name="connsiteX0" fmla="*/ 0 w 232082"/>
                <a:gd name="connsiteY0" fmla="*/ 663344 h 663344"/>
                <a:gd name="connsiteX1" fmla="*/ 116041 w 232082"/>
                <a:gd name="connsiteY1" fmla="*/ 663344 h 663344"/>
                <a:gd name="connsiteX2" fmla="*/ 116041 w 232082"/>
                <a:gd name="connsiteY2" fmla="*/ 0 h 663344"/>
                <a:gd name="connsiteX3" fmla="*/ 232082 w 232082"/>
                <a:gd name="connsiteY3" fmla="*/ 0 h 663344"/>
              </a:gdLst>
              <a:ahLst/>
              <a:cxnLst>
                <a:cxn ang="0">
                  <a:pos x="connsiteX0" y="connsiteY0"/>
                </a:cxn>
                <a:cxn ang="0">
                  <a:pos x="connsiteX1" y="connsiteY1"/>
                </a:cxn>
                <a:cxn ang="0">
                  <a:pos x="connsiteX2" y="connsiteY2"/>
                </a:cxn>
                <a:cxn ang="0">
                  <a:pos x="connsiteX3" y="connsiteY3"/>
                </a:cxn>
              </a:cxnLst>
              <a:rect l="l" t="t" r="r" b="b"/>
              <a:pathLst>
                <a:path w="232082" h="663344">
                  <a:moveTo>
                    <a:pt x="0" y="663344"/>
                  </a:moveTo>
                  <a:lnTo>
                    <a:pt x="116041" y="663344"/>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11172" tIns="314103" rIns="111172" bIns="314103" numCol="1" spcCol="1270" anchor="ctr" anchorCtr="0">
              <a:noAutofit/>
            </a:bodyPr>
            <a:lstStyle/>
            <a:p>
              <a:pPr lvl="0" algn="ctr" defTabSz="222250">
                <a:lnSpc>
                  <a:spcPct val="90000"/>
                </a:lnSpc>
                <a:spcBef>
                  <a:spcPct val="0"/>
                </a:spcBef>
                <a:spcAft>
                  <a:spcPct val="35000"/>
                </a:spcAft>
              </a:pPr>
              <a:endParaRPr lang="en-IN" sz="500" kern="1200"/>
            </a:p>
          </p:txBody>
        </p:sp>
        <p:sp>
          <p:nvSpPr>
            <p:cNvPr id="61" name="Freeform 60"/>
            <p:cNvSpPr/>
            <p:nvPr/>
          </p:nvSpPr>
          <p:spPr>
            <a:xfrm>
              <a:off x="4121226" y="1476798"/>
              <a:ext cx="232082" cy="1105573"/>
            </a:xfrm>
            <a:custGeom>
              <a:avLst/>
              <a:gdLst>
                <a:gd name="connsiteX0" fmla="*/ 0 w 232082"/>
                <a:gd name="connsiteY0" fmla="*/ 1105573 h 1105573"/>
                <a:gd name="connsiteX1" fmla="*/ 116041 w 232082"/>
                <a:gd name="connsiteY1" fmla="*/ 1105573 h 1105573"/>
                <a:gd name="connsiteX2" fmla="*/ 116041 w 232082"/>
                <a:gd name="connsiteY2" fmla="*/ 0 h 1105573"/>
                <a:gd name="connsiteX3" fmla="*/ 232082 w 232082"/>
                <a:gd name="connsiteY3" fmla="*/ 0 h 1105573"/>
              </a:gdLst>
              <a:ahLst/>
              <a:cxnLst>
                <a:cxn ang="0">
                  <a:pos x="connsiteX0" y="connsiteY0"/>
                </a:cxn>
                <a:cxn ang="0">
                  <a:pos x="connsiteX1" y="connsiteY1"/>
                </a:cxn>
                <a:cxn ang="0">
                  <a:pos x="connsiteX2" y="connsiteY2"/>
                </a:cxn>
                <a:cxn ang="0">
                  <a:pos x="connsiteX3" y="connsiteY3"/>
                </a:cxn>
              </a:cxnLst>
              <a:rect l="l" t="t" r="r" b="b"/>
              <a:pathLst>
                <a:path w="232082" h="1105573">
                  <a:moveTo>
                    <a:pt x="0" y="1105573"/>
                  </a:moveTo>
                  <a:lnTo>
                    <a:pt x="116041" y="1105573"/>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00500" tIns="524545" rIns="100499" bIns="524545" numCol="1" spcCol="1270" anchor="ctr" anchorCtr="0">
              <a:noAutofit/>
            </a:bodyPr>
            <a:lstStyle/>
            <a:p>
              <a:pPr lvl="0" algn="ctr" defTabSz="222250">
                <a:lnSpc>
                  <a:spcPct val="90000"/>
                </a:lnSpc>
                <a:spcBef>
                  <a:spcPct val="0"/>
                </a:spcBef>
                <a:spcAft>
                  <a:spcPct val="35000"/>
                </a:spcAft>
              </a:pPr>
              <a:endParaRPr lang="en-IN" sz="500" kern="1200"/>
            </a:p>
          </p:txBody>
        </p:sp>
        <p:sp>
          <p:nvSpPr>
            <p:cNvPr id="62" name="Freeform 61"/>
            <p:cNvSpPr/>
            <p:nvPr/>
          </p:nvSpPr>
          <p:spPr>
            <a:xfrm>
              <a:off x="4121226" y="1034569"/>
              <a:ext cx="232082" cy="1547802"/>
            </a:xfrm>
            <a:custGeom>
              <a:avLst/>
              <a:gdLst>
                <a:gd name="connsiteX0" fmla="*/ 0 w 232082"/>
                <a:gd name="connsiteY0" fmla="*/ 1547802 h 1547802"/>
                <a:gd name="connsiteX1" fmla="*/ 116041 w 232082"/>
                <a:gd name="connsiteY1" fmla="*/ 1547802 h 1547802"/>
                <a:gd name="connsiteX2" fmla="*/ 116041 w 232082"/>
                <a:gd name="connsiteY2" fmla="*/ 0 h 1547802"/>
                <a:gd name="connsiteX3" fmla="*/ 232082 w 232082"/>
                <a:gd name="connsiteY3" fmla="*/ 0 h 1547802"/>
              </a:gdLst>
              <a:ahLst/>
              <a:cxnLst>
                <a:cxn ang="0">
                  <a:pos x="connsiteX0" y="connsiteY0"/>
                </a:cxn>
                <a:cxn ang="0">
                  <a:pos x="connsiteX1" y="connsiteY1"/>
                </a:cxn>
                <a:cxn ang="0">
                  <a:pos x="connsiteX2" y="connsiteY2"/>
                </a:cxn>
                <a:cxn ang="0">
                  <a:pos x="connsiteX3" y="connsiteY3"/>
                </a:cxn>
              </a:cxnLst>
              <a:rect l="l" t="t" r="r" b="b"/>
              <a:pathLst>
                <a:path w="232082" h="1547802">
                  <a:moveTo>
                    <a:pt x="0" y="1547802"/>
                  </a:moveTo>
                  <a:lnTo>
                    <a:pt x="116041" y="1547802"/>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9614" tIns="734774" rIns="89613" bIns="734773" numCol="1" spcCol="1270" anchor="ctr" anchorCtr="0">
              <a:noAutofit/>
            </a:bodyPr>
            <a:lstStyle/>
            <a:p>
              <a:pPr lvl="0" algn="ctr" defTabSz="222250">
                <a:lnSpc>
                  <a:spcPct val="90000"/>
                </a:lnSpc>
                <a:spcBef>
                  <a:spcPct val="0"/>
                </a:spcBef>
                <a:spcAft>
                  <a:spcPct val="35000"/>
                </a:spcAft>
              </a:pPr>
              <a:endParaRPr lang="en-IN" sz="500" kern="1200"/>
            </a:p>
          </p:txBody>
        </p:sp>
        <p:sp>
          <p:nvSpPr>
            <p:cNvPr id="63" name="Freeform 62"/>
            <p:cNvSpPr/>
            <p:nvPr/>
          </p:nvSpPr>
          <p:spPr>
            <a:xfrm>
              <a:off x="4121226" y="592340"/>
              <a:ext cx="232082" cy="1990032"/>
            </a:xfrm>
            <a:custGeom>
              <a:avLst/>
              <a:gdLst>
                <a:gd name="connsiteX0" fmla="*/ 0 w 232082"/>
                <a:gd name="connsiteY0" fmla="*/ 1990032 h 1990032"/>
                <a:gd name="connsiteX1" fmla="*/ 116041 w 232082"/>
                <a:gd name="connsiteY1" fmla="*/ 1990032 h 1990032"/>
                <a:gd name="connsiteX2" fmla="*/ 116041 w 232082"/>
                <a:gd name="connsiteY2" fmla="*/ 0 h 1990032"/>
                <a:gd name="connsiteX3" fmla="*/ 232082 w 232082"/>
                <a:gd name="connsiteY3" fmla="*/ 0 h 1990032"/>
              </a:gdLst>
              <a:ahLst/>
              <a:cxnLst>
                <a:cxn ang="0">
                  <a:pos x="connsiteX0" y="connsiteY0"/>
                </a:cxn>
                <a:cxn ang="0">
                  <a:pos x="connsiteX1" y="connsiteY1"/>
                </a:cxn>
                <a:cxn ang="0">
                  <a:pos x="connsiteX2" y="connsiteY2"/>
                </a:cxn>
                <a:cxn ang="0">
                  <a:pos x="connsiteX3" y="connsiteY3"/>
                </a:cxn>
              </a:cxnLst>
              <a:rect l="l" t="t" r="r" b="b"/>
              <a:pathLst>
                <a:path w="232082" h="1990032">
                  <a:moveTo>
                    <a:pt x="0" y="1990032"/>
                  </a:moveTo>
                  <a:lnTo>
                    <a:pt x="116041" y="1990032"/>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53" tIns="944928" rIns="78654" bIns="944929" numCol="1" spcCol="1270" anchor="ctr" anchorCtr="0">
              <a:noAutofit/>
            </a:bodyPr>
            <a:lstStyle/>
            <a:p>
              <a:pPr lvl="0" algn="ctr" defTabSz="311150">
                <a:lnSpc>
                  <a:spcPct val="90000"/>
                </a:lnSpc>
                <a:spcBef>
                  <a:spcPct val="0"/>
                </a:spcBef>
                <a:spcAft>
                  <a:spcPct val="35000"/>
                </a:spcAft>
              </a:pPr>
              <a:endParaRPr lang="en-IN" sz="700" kern="1200"/>
            </a:p>
          </p:txBody>
        </p:sp>
        <p:sp>
          <p:nvSpPr>
            <p:cNvPr id="64" name="Freeform 63"/>
            <p:cNvSpPr/>
            <p:nvPr/>
          </p:nvSpPr>
          <p:spPr>
            <a:xfrm>
              <a:off x="4121226" y="150112"/>
              <a:ext cx="232082" cy="2432260"/>
            </a:xfrm>
            <a:custGeom>
              <a:avLst/>
              <a:gdLst>
                <a:gd name="connsiteX0" fmla="*/ 0 w 232082"/>
                <a:gd name="connsiteY0" fmla="*/ 2432261 h 2432261"/>
                <a:gd name="connsiteX1" fmla="*/ 116041 w 232082"/>
                <a:gd name="connsiteY1" fmla="*/ 2432261 h 2432261"/>
                <a:gd name="connsiteX2" fmla="*/ 116041 w 232082"/>
                <a:gd name="connsiteY2" fmla="*/ 0 h 2432261"/>
                <a:gd name="connsiteX3" fmla="*/ 232082 w 232082"/>
                <a:gd name="connsiteY3" fmla="*/ 0 h 2432261"/>
              </a:gdLst>
              <a:ahLst/>
              <a:cxnLst>
                <a:cxn ang="0">
                  <a:pos x="connsiteX0" y="connsiteY0"/>
                </a:cxn>
                <a:cxn ang="0">
                  <a:pos x="connsiteX1" y="connsiteY1"/>
                </a:cxn>
                <a:cxn ang="0">
                  <a:pos x="connsiteX2" y="connsiteY2"/>
                </a:cxn>
                <a:cxn ang="0">
                  <a:pos x="connsiteX3" y="connsiteY3"/>
                </a:cxn>
              </a:cxnLst>
              <a:rect l="l" t="t" r="r" b="b"/>
              <a:pathLst>
                <a:path w="232082" h="2432261">
                  <a:moveTo>
                    <a:pt x="0" y="2432261"/>
                  </a:moveTo>
                  <a:lnTo>
                    <a:pt x="116041" y="2432261"/>
                  </a:lnTo>
                  <a:lnTo>
                    <a:pt x="116041" y="0"/>
                  </a:lnTo>
                  <a:lnTo>
                    <a:pt x="2320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7659" tIns="1155048" rIns="67658" bIns="1155048" numCol="1" spcCol="1270" anchor="ctr" anchorCtr="0">
              <a:noAutofit/>
            </a:bodyPr>
            <a:lstStyle/>
            <a:p>
              <a:pPr lvl="0" algn="ctr" defTabSz="355600">
                <a:lnSpc>
                  <a:spcPct val="90000"/>
                </a:lnSpc>
                <a:spcBef>
                  <a:spcPct val="0"/>
                </a:spcBef>
                <a:spcAft>
                  <a:spcPct val="35000"/>
                </a:spcAft>
              </a:pPr>
              <a:endParaRPr lang="en-IN" sz="800" kern="1200" dirty="0"/>
            </a:p>
          </p:txBody>
        </p:sp>
        <p:sp>
          <p:nvSpPr>
            <p:cNvPr id="65" name="Freeform 64"/>
            <p:cNvSpPr/>
            <p:nvPr/>
          </p:nvSpPr>
          <p:spPr>
            <a:xfrm rot="16200000">
              <a:off x="3013325" y="2405479"/>
              <a:ext cx="1862018" cy="353783"/>
            </a:xfrm>
            <a:custGeom>
              <a:avLst/>
              <a:gdLst>
                <a:gd name="connsiteX0" fmla="*/ 0 w 1862018"/>
                <a:gd name="connsiteY0" fmla="*/ 0 h 353783"/>
                <a:gd name="connsiteX1" fmla="*/ 1862018 w 1862018"/>
                <a:gd name="connsiteY1" fmla="*/ 0 h 353783"/>
                <a:gd name="connsiteX2" fmla="*/ 1862018 w 1862018"/>
                <a:gd name="connsiteY2" fmla="*/ 353783 h 353783"/>
                <a:gd name="connsiteX3" fmla="*/ 0 w 1862018"/>
                <a:gd name="connsiteY3" fmla="*/ 353783 h 353783"/>
                <a:gd name="connsiteX4" fmla="*/ 0 w 1862018"/>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018" h="353783">
                  <a:moveTo>
                    <a:pt x="0" y="0"/>
                  </a:moveTo>
                  <a:lnTo>
                    <a:pt x="1862018" y="0"/>
                  </a:lnTo>
                  <a:lnTo>
                    <a:pt x="1862018"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4" tIns="14604" rIns="14605" bIns="14605" numCol="1" spcCol="1270" anchor="ctr" anchorCtr="0">
              <a:noAutofit/>
            </a:bodyPr>
            <a:lstStyle/>
            <a:p>
              <a:pPr lvl="0" algn="ctr" defTabSz="1022350">
                <a:lnSpc>
                  <a:spcPct val="90000"/>
                </a:lnSpc>
                <a:spcBef>
                  <a:spcPct val="0"/>
                </a:spcBef>
                <a:spcAft>
                  <a:spcPct val="35000"/>
                </a:spcAft>
              </a:pPr>
              <a:r>
                <a:rPr lang="en-US" sz="2300" kern="1200" dirty="0"/>
                <a:t>Anirudh     </a:t>
              </a:r>
            </a:p>
          </p:txBody>
        </p:sp>
        <p:sp>
          <p:nvSpPr>
            <p:cNvPr id="66" name="Freeform 65"/>
            <p:cNvSpPr/>
            <p:nvPr/>
          </p:nvSpPr>
          <p:spPr>
            <a:xfrm>
              <a:off x="4353307" y="-26782"/>
              <a:ext cx="2399453"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200" kern="1200" dirty="0"/>
                <a:t>Ayush (CTM)</a:t>
              </a:r>
              <a:endParaRPr lang="en-US" sz="1200" kern="1200" dirty="0"/>
            </a:p>
          </p:txBody>
        </p:sp>
        <p:sp>
          <p:nvSpPr>
            <p:cNvPr id="67" name="Freeform 66"/>
            <p:cNvSpPr/>
            <p:nvPr/>
          </p:nvSpPr>
          <p:spPr>
            <a:xfrm>
              <a:off x="4353308" y="415448"/>
              <a:ext cx="1160410"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200" kern="1200" dirty="0"/>
                <a:t>Anubhav (VTE)</a:t>
              </a:r>
            </a:p>
          </p:txBody>
        </p:sp>
        <p:sp>
          <p:nvSpPr>
            <p:cNvPr id="68" name="Freeform 67"/>
            <p:cNvSpPr/>
            <p:nvPr/>
          </p:nvSpPr>
          <p:spPr>
            <a:xfrm>
              <a:off x="4353307" y="857677"/>
              <a:ext cx="1273809"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200" kern="1200" dirty="0"/>
                <a:t>Himanshu (DSM)</a:t>
              </a:r>
            </a:p>
          </p:txBody>
        </p:sp>
        <p:sp>
          <p:nvSpPr>
            <p:cNvPr id="69" name="Freeform 68"/>
            <p:cNvSpPr/>
            <p:nvPr/>
          </p:nvSpPr>
          <p:spPr>
            <a:xfrm>
              <a:off x="4353308" y="1299907"/>
              <a:ext cx="1160410" cy="353783"/>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200" dirty="0"/>
                <a:t>Tushar (Agent)</a:t>
              </a:r>
            </a:p>
          </p:txBody>
        </p:sp>
      </p:grpSp>
      <p:cxnSp>
        <p:nvCxnSpPr>
          <p:cNvPr id="88" name="Elbow Connector 87"/>
          <p:cNvCxnSpPr>
            <a:cxnSpLocks/>
          </p:cNvCxnSpPr>
          <p:nvPr/>
        </p:nvCxnSpPr>
        <p:spPr>
          <a:xfrm>
            <a:off x="5513719" y="963336"/>
            <a:ext cx="1885271" cy="553355"/>
          </a:xfrm>
          <a:prstGeom prst="bentConnector3">
            <a:avLst>
              <a:gd name="adj1" fmla="val 6507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cxnSpLocks/>
          </p:cNvCxnSpPr>
          <p:nvPr/>
        </p:nvCxnSpPr>
        <p:spPr>
          <a:xfrm>
            <a:off x="5606620" y="1271499"/>
            <a:ext cx="1786464" cy="1110961"/>
          </a:xfrm>
          <a:prstGeom prst="bentConnector3">
            <a:avLst>
              <a:gd name="adj1" fmla="val 590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cxnSpLocks/>
          </p:cNvCxnSpPr>
          <p:nvPr/>
        </p:nvCxnSpPr>
        <p:spPr>
          <a:xfrm>
            <a:off x="6761407" y="672727"/>
            <a:ext cx="604795" cy="41670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Freeform 68">
            <a:extLst>
              <a:ext uri="{FF2B5EF4-FFF2-40B4-BE49-F238E27FC236}">
                <a16:creationId xmlns:a16="http://schemas.microsoft.com/office/drawing/2014/main" id="{A3C6E248-B9E7-4CE4-9F53-83391BD76441}"/>
              </a:ext>
            </a:extLst>
          </p:cNvPr>
          <p:cNvSpPr/>
          <p:nvPr/>
        </p:nvSpPr>
        <p:spPr>
          <a:xfrm>
            <a:off x="4323082" y="1810922"/>
            <a:ext cx="1599351" cy="261539"/>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200" kern="1200" dirty="0"/>
              <a:t>Vishal Chillal (DSM)</a:t>
            </a:r>
            <a:endParaRPr lang="en-IN" sz="1200" kern="1200" dirty="0"/>
          </a:p>
        </p:txBody>
      </p:sp>
      <p:pic>
        <p:nvPicPr>
          <p:cNvPr id="39" name="Picture 38">
            <a:extLst>
              <a:ext uri="{FF2B5EF4-FFF2-40B4-BE49-F238E27FC236}">
                <a16:creationId xmlns:a16="http://schemas.microsoft.com/office/drawing/2014/main" id="{EB3BD8F6-16AC-4963-8090-DEDDF80F4C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3084" y="622323"/>
            <a:ext cx="709010" cy="732422"/>
          </a:xfrm>
          <a:prstGeom prst="rect">
            <a:avLst/>
          </a:prstGeom>
        </p:spPr>
      </p:pic>
      <p:pic>
        <p:nvPicPr>
          <p:cNvPr id="43" name="Picture 42">
            <a:extLst>
              <a:ext uri="{FF2B5EF4-FFF2-40B4-BE49-F238E27FC236}">
                <a16:creationId xmlns:a16="http://schemas.microsoft.com/office/drawing/2014/main" id="{817E849D-527F-4239-9A1F-CAC6CF2223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1552" y="3877168"/>
            <a:ext cx="713994" cy="830059"/>
          </a:xfrm>
          <a:prstGeom prst="rect">
            <a:avLst/>
          </a:prstGeom>
        </p:spPr>
      </p:pic>
      <p:pic>
        <p:nvPicPr>
          <p:cNvPr id="46" name="Picture 45">
            <a:extLst>
              <a:ext uri="{FF2B5EF4-FFF2-40B4-BE49-F238E27FC236}">
                <a16:creationId xmlns:a16="http://schemas.microsoft.com/office/drawing/2014/main" id="{C8F08FFB-5277-40EB-8EC1-29D7F0C61A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5480" y="2151574"/>
            <a:ext cx="710304" cy="812693"/>
          </a:xfrm>
          <a:prstGeom prst="rect">
            <a:avLst/>
          </a:prstGeom>
        </p:spPr>
      </p:pic>
      <p:cxnSp>
        <p:nvCxnSpPr>
          <p:cNvPr id="102" name="Elbow Connector 106">
            <a:extLst>
              <a:ext uri="{FF2B5EF4-FFF2-40B4-BE49-F238E27FC236}">
                <a16:creationId xmlns:a16="http://schemas.microsoft.com/office/drawing/2014/main" id="{9EDDC5C3-DE07-4BC2-8C36-F1E33B239E3B}"/>
              </a:ext>
            </a:extLst>
          </p:cNvPr>
          <p:cNvCxnSpPr>
            <a:cxnSpLocks/>
          </p:cNvCxnSpPr>
          <p:nvPr/>
        </p:nvCxnSpPr>
        <p:spPr>
          <a:xfrm>
            <a:off x="5522365" y="1598422"/>
            <a:ext cx="1876625" cy="1753189"/>
          </a:xfrm>
          <a:prstGeom prst="bentConnector3">
            <a:avLst>
              <a:gd name="adj1" fmla="val 5491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7D6A3077-BA45-4560-A070-2A7779F5DD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3084" y="3067535"/>
            <a:ext cx="709009" cy="809634"/>
          </a:xfrm>
          <a:prstGeom prst="rect">
            <a:avLst/>
          </a:prstGeom>
        </p:spPr>
      </p:pic>
      <p:sp>
        <p:nvSpPr>
          <p:cNvPr id="26" name="Freeform 68">
            <a:extLst>
              <a:ext uri="{FF2B5EF4-FFF2-40B4-BE49-F238E27FC236}">
                <a16:creationId xmlns:a16="http://schemas.microsoft.com/office/drawing/2014/main" id="{FBF15FC1-D5B4-4D1D-ACD6-15EF2F55FD56}"/>
              </a:ext>
            </a:extLst>
          </p:cNvPr>
          <p:cNvSpPr/>
          <p:nvPr/>
        </p:nvSpPr>
        <p:spPr>
          <a:xfrm>
            <a:off x="4314796" y="2143937"/>
            <a:ext cx="1607638" cy="261539"/>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200" kern="1200" dirty="0"/>
              <a:t>Ashutosh (DevOps)</a:t>
            </a:r>
          </a:p>
        </p:txBody>
      </p:sp>
      <p:sp>
        <p:nvSpPr>
          <p:cNvPr id="27" name="Freeform 68">
            <a:extLst>
              <a:ext uri="{FF2B5EF4-FFF2-40B4-BE49-F238E27FC236}">
                <a16:creationId xmlns:a16="http://schemas.microsoft.com/office/drawing/2014/main" id="{7647C7F7-E621-4E4B-9FAD-A646FCA4E56B}"/>
              </a:ext>
            </a:extLst>
          </p:cNvPr>
          <p:cNvSpPr/>
          <p:nvPr/>
        </p:nvSpPr>
        <p:spPr>
          <a:xfrm>
            <a:off x="4325209" y="2499764"/>
            <a:ext cx="1386571" cy="242891"/>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200" kern="1200" dirty="0"/>
              <a:t>Dipankar (DSM)</a:t>
            </a:r>
          </a:p>
        </p:txBody>
      </p:sp>
      <p:sp>
        <p:nvSpPr>
          <p:cNvPr id="28" name="Freeform 68">
            <a:extLst>
              <a:ext uri="{FF2B5EF4-FFF2-40B4-BE49-F238E27FC236}">
                <a16:creationId xmlns:a16="http://schemas.microsoft.com/office/drawing/2014/main" id="{52C25C96-7C9F-45E1-9DA0-BE8BB6A957B8}"/>
              </a:ext>
            </a:extLst>
          </p:cNvPr>
          <p:cNvSpPr/>
          <p:nvPr/>
        </p:nvSpPr>
        <p:spPr>
          <a:xfrm>
            <a:off x="4296088" y="2883625"/>
            <a:ext cx="1871593" cy="335190"/>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200" dirty="0"/>
              <a:t>Vishal Jethani (Infra)</a:t>
            </a:r>
            <a:endParaRPr lang="en-IN" sz="1200" kern="1200" dirty="0"/>
          </a:p>
        </p:txBody>
      </p:sp>
      <p:sp>
        <p:nvSpPr>
          <p:cNvPr id="29" name="Freeform 68">
            <a:extLst>
              <a:ext uri="{FF2B5EF4-FFF2-40B4-BE49-F238E27FC236}">
                <a16:creationId xmlns:a16="http://schemas.microsoft.com/office/drawing/2014/main" id="{8880D24F-1CEB-48AA-819A-0031E383C796}"/>
              </a:ext>
            </a:extLst>
          </p:cNvPr>
          <p:cNvSpPr/>
          <p:nvPr/>
        </p:nvSpPr>
        <p:spPr>
          <a:xfrm>
            <a:off x="4296087" y="3328491"/>
            <a:ext cx="1871593" cy="275090"/>
          </a:xfrm>
          <a:custGeom>
            <a:avLst/>
            <a:gdLst>
              <a:gd name="connsiteX0" fmla="*/ 0 w 1160410"/>
              <a:gd name="connsiteY0" fmla="*/ 0 h 353783"/>
              <a:gd name="connsiteX1" fmla="*/ 1160410 w 1160410"/>
              <a:gd name="connsiteY1" fmla="*/ 0 h 353783"/>
              <a:gd name="connsiteX2" fmla="*/ 1160410 w 1160410"/>
              <a:gd name="connsiteY2" fmla="*/ 353783 h 353783"/>
              <a:gd name="connsiteX3" fmla="*/ 0 w 1160410"/>
              <a:gd name="connsiteY3" fmla="*/ 353783 h 353783"/>
              <a:gd name="connsiteX4" fmla="*/ 0 w 1160410"/>
              <a:gd name="connsiteY4" fmla="*/ 0 h 35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10" h="353783">
                <a:moveTo>
                  <a:pt x="0" y="0"/>
                </a:moveTo>
                <a:lnTo>
                  <a:pt x="1160410" y="0"/>
                </a:lnTo>
                <a:lnTo>
                  <a:pt x="1160410" y="353783"/>
                </a:lnTo>
                <a:lnTo>
                  <a:pt x="0" y="35378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200" kern="1200" dirty="0"/>
              <a:t>Anilkumar (Infra)</a:t>
            </a: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324" y="1354745"/>
            <a:ext cx="836959" cy="917134"/>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4324" y="2509319"/>
            <a:ext cx="726543" cy="929340"/>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200" y="3472352"/>
            <a:ext cx="669701" cy="881160"/>
          </a:xfrm>
          <a:prstGeom prst="rect">
            <a:avLst/>
          </a:prstGeom>
        </p:spPr>
      </p:pic>
      <p:cxnSp>
        <p:nvCxnSpPr>
          <p:cNvPr id="45" name="Elbow Connector 44"/>
          <p:cNvCxnSpPr>
            <a:cxnSpLocks/>
          </p:cNvCxnSpPr>
          <p:nvPr/>
        </p:nvCxnSpPr>
        <p:spPr>
          <a:xfrm rot="10800000" flipV="1">
            <a:off x="1301284" y="3489654"/>
            <a:ext cx="4866397" cy="461905"/>
          </a:xfrm>
          <a:prstGeom prst="bentConnector3">
            <a:avLst>
              <a:gd name="adj1" fmla="val -1535"/>
            </a:avLst>
          </a:prstGeom>
          <a:ln w="952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a:cxnSpLocks/>
          </p:cNvCxnSpPr>
          <p:nvPr/>
        </p:nvCxnSpPr>
        <p:spPr>
          <a:xfrm rot="10800000" flipV="1">
            <a:off x="1357081" y="3057704"/>
            <a:ext cx="4810605" cy="222485"/>
          </a:xfrm>
          <a:prstGeom prst="bentConnector3">
            <a:avLst>
              <a:gd name="adj1" fmla="val -1154"/>
            </a:avLst>
          </a:prstGeom>
          <a:ln w="952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C7638B36-B81A-47CB-B348-75F37D9F60EB}"/>
              </a:ext>
            </a:extLst>
          </p:cNvPr>
          <p:cNvPicPr>
            <a:picLocks noChangeAspect="1"/>
          </p:cNvPicPr>
          <p:nvPr/>
        </p:nvPicPr>
        <p:blipFill>
          <a:blip r:embed="rId10"/>
          <a:stretch>
            <a:fillRect/>
          </a:stretch>
        </p:blipFill>
        <p:spPr>
          <a:xfrm>
            <a:off x="7398990" y="1402268"/>
            <a:ext cx="706794" cy="711570"/>
          </a:xfrm>
          <a:prstGeom prst="rect">
            <a:avLst/>
          </a:prstGeom>
        </p:spPr>
      </p:pic>
    </p:spTree>
    <p:extLst>
      <p:ext uri="{BB962C8B-B14F-4D97-AF65-F5344CB8AC3E}">
        <p14:creationId xmlns:p14="http://schemas.microsoft.com/office/powerpoint/2010/main" val="257648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65" y="1"/>
            <a:ext cx="3290661" cy="561836"/>
          </a:xfrm>
        </p:spPr>
        <p:txBody>
          <a:bodyPr/>
          <a:lstStyle/>
          <a:p>
            <a:r>
              <a:rPr lang="en-US" dirty="0"/>
              <a:t>ASRM Org Chart</a:t>
            </a:r>
            <a:endParaRPr lang="en-IN" dirty="0"/>
          </a:p>
        </p:txBody>
      </p:sp>
      <p:graphicFrame>
        <p:nvGraphicFramePr>
          <p:cNvPr id="6" name="Diagram 5">
            <a:extLst>
              <a:ext uri="{FF2B5EF4-FFF2-40B4-BE49-F238E27FC236}">
                <a16:creationId xmlns:a16="http://schemas.microsoft.com/office/drawing/2014/main" id="{75DE9CB3-90C4-4507-A0C5-45ED2815F625}"/>
              </a:ext>
            </a:extLst>
          </p:cNvPr>
          <p:cNvGraphicFramePr/>
          <p:nvPr>
            <p:extLst>
              <p:ext uri="{D42A27DB-BD31-4B8C-83A1-F6EECF244321}">
                <p14:modId xmlns:p14="http://schemas.microsoft.com/office/powerpoint/2010/main" val="3866303392"/>
              </p:ext>
            </p:extLst>
          </p:nvPr>
        </p:nvGraphicFramePr>
        <p:xfrm>
          <a:off x="1" y="561837"/>
          <a:ext cx="8812160" cy="4156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04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Updates – 2018 VTE Linux QA Update</a:t>
            </a:r>
          </a:p>
        </p:txBody>
      </p:sp>
      <p:sp>
        <p:nvSpPr>
          <p:cNvPr id="5" name="Content Placeholder 4"/>
          <p:cNvSpPr>
            <a:spLocks noGrp="1"/>
          </p:cNvSpPr>
          <p:nvPr>
            <p:ph idx="1"/>
          </p:nvPr>
        </p:nvSpPr>
        <p:spPr>
          <a:xfrm>
            <a:off x="266768" y="561837"/>
            <a:ext cx="8674683" cy="4143515"/>
          </a:xfrm>
        </p:spPr>
        <p:txBody>
          <a:bodyPr numCol="1">
            <a:normAutofit fontScale="62500" lnSpcReduction="20000"/>
          </a:bodyPr>
          <a:lstStyle/>
          <a:p>
            <a:r>
              <a:rPr lang="en-GB" dirty="0"/>
              <a:t>VTE Linux QA update from Bhupathi</a:t>
            </a:r>
          </a:p>
          <a:p>
            <a:pPr lvl="1"/>
            <a:r>
              <a:rPr lang="en-GB" sz="1900" b="1" u="sng" dirty="0">
                <a:solidFill>
                  <a:schemeClr val="bg2"/>
                </a:solidFill>
              </a:rPr>
              <a:t>Work done </a:t>
            </a:r>
            <a:endParaRPr lang="en-GB" b="0" dirty="0"/>
          </a:p>
          <a:p>
            <a:pPr lvl="2"/>
            <a:r>
              <a:rPr lang="en-GB" sz="2300" dirty="0">
                <a:solidFill>
                  <a:schemeClr val="tx1"/>
                </a:solidFill>
              </a:rPr>
              <a:t>End to end testing of VTE product for the 6.0.3 release train</a:t>
            </a:r>
          </a:p>
          <a:p>
            <a:pPr lvl="2"/>
            <a:r>
              <a:rPr lang="en-GB" sz="2300" dirty="0">
                <a:solidFill>
                  <a:schemeClr val="tx1"/>
                </a:solidFill>
              </a:rPr>
              <a:t> Adding test cases, test plan and coverage for all supported Linux platforms for the following features.</a:t>
            </a:r>
          </a:p>
          <a:p>
            <a:pPr lvl="3"/>
            <a:r>
              <a:rPr lang="en-GB" sz="2300" dirty="0"/>
              <a:t>VTE for Azure File Storage - PMSJ-976</a:t>
            </a:r>
          </a:p>
          <a:p>
            <a:pPr lvl="3"/>
            <a:r>
              <a:rPr lang="en-GB" sz="2300" dirty="0"/>
              <a:t>VTE for Azure VMs - PMSJ-977 </a:t>
            </a:r>
          </a:p>
          <a:p>
            <a:pPr lvl="2"/>
            <a:r>
              <a:rPr lang="en-GB" sz="2300" dirty="0">
                <a:solidFill>
                  <a:schemeClr val="tx1"/>
                </a:solidFill>
              </a:rPr>
              <a:t>Closely working with Blindspot scrum team and ASRM team for new test automation, additional test coverage, monitoring test results and reporting bugs</a:t>
            </a:r>
          </a:p>
          <a:p>
            <a:pPr lvl="2"/>
            <a:r>
              <a:rPr lang="en-GB" sz="2300" dirty="0">
                <a:solidFill>
                  <a:schemeClr val="tx1"/>
                </a:solidFill>
              </a:rPr>
              <a:t>Regression test of 6.0.3 test and retesting of bug fixes</a:t>
            </a:r>
            <a:endParaRPr lang="en-US" sz="2300" dirty="0">
              <a:solidFill>
                <a:schemeClr val="tx1"/>
              </a:solidFill>
            </a:endParaRPr>
          </a:p>
          <a:p>
            <a:pPr marL="715962" lvl="2" indent="0">
              <a:buNone/>
            </a:pPr>
            <a:endParaRPr lang="en-GB" sz="2300" dirty="0">
              <a:solidFill>
                <a:schemeClr val="tx1"/>
              </a:solidFill>
            </a:endParaRPr>
          </a:p>
          <a:p>
            <a:pPr lvl="1"/>
            <a:r>
              <a:rPr lang="en-GB" sz="1900" b="1" u="sng" dirty="0">
                <a:solidFill>
                  <a:schemeClr val="bg2"/>
                </a:solidFill>
              </a:rPr>
              <a:t>Currently working on …</a:t>
            </a:r>
          </a:p>
          <a:p>
            <a:pPr lvl="2"/>
            <a:r>
              <a:rPr lang="en-GB" sz="2300" dirty="0">
                <a:solidFill>
                  <a:schemeClr val="tx1"/>
                </a:solidFill>
              </a:rPr>
              <a:t>Retroactive host settings updates (All Linux platform) which includes the local host settings, host group host settings and docker host settings </a:t>
            </a:r>
          </a:p>
          <a:p>
            <a:pPr lvl="2"/>
            <a:r>
              <a:rPr lang="en-GB" sz="2300" dirty="0">
                <a:solidFill>
                  <a:schemeClr val="tx1"/>
                </a:solidFill>
              </a:rPr>
              <a:t>Restructure/refactor of file system agent script, covering regression test on all Linux platform</a:t>
            </a:r>
          </a:p>
          <a:p>
            <a:pPr lvl="2"/>
            <a:r>
              <a:rPr lang="en-GB" sz="2300" dirty="0">
                <a:solidFill>
                  <a:schemeClr val="tx1"/>
                </a:solidFill>
              </a:rPr>
              <a:t>Working closely with Blindspot scrum team for early testing of feature, adding request for ASRM automation and monitoring the test runs</a:t>
            </a:r>
          </a:p>
          <a:p>
            <a:pPr marL="715962" lvl="2" indent="0">
              <a:buNone/>
            </a:pPr>
            <a:endParaRPr lang="en-IN" sz="2300" dirty="0"/>
          </a:p>
          <a:p>
            <a:pPr lvl="2"/>
            <a:endParaRPr lang="en-GB" dirty="0"/>
          </a:p>
          <a:p>
            <a:pPr lvl="1">
              <a:buNone/>
            </a:pPr>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187881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Updates – 2018 VAE Automation/QA Update</a:t>
            </a:r>
          </a:p>
        </p:txBody>
      </p:sp>
      <p:sp>
        <p:nvSpPr>
          <p:cNvPr id="5" name="Content Placeholder 4"/>
          <p:cNvSpPr>
            <a:spLocks noGrp="1"/>
          </p:cNvSpPr>
          <p:nvPr>
            <p:ph idx="1"/>
          </p:nvPr>
        </p:nvSpPr>
        <p:spPr>
          <a:xfrm>
            <a:off x="-184355" y="561837"/>
            <a:ext cx="9247239" cy="4143515"/>
          </a:xfrm>
        </p:spPr>
        <p:txBody>
          <a:bodyPr numCol="1">
            <a:normAutofit/>
          </a:bodyPr>
          <a:lstStyle/>
          <a:p>
            <a:r>
              <a:rPr lang="en-GB" dirty="0"/>
              <a:t>VAE Automation and QA update from Dipak</a:t>
            </a:r>
          </a:p>
          <a:p>
            <a:pPr lvl="1"/>
            <a:r>
              <a:rPr lang="en-IE" b="1" u="sng" dirty="0">
                <a:solidFill>
                  <a:schemeClr val="accent3"/>
                </a:solidFill>
              </a:rPr>
              <a:t>Work Done</a:t>
            </a:r>
          </a:p>
          <a:p>
            <a:pPr lvl="2"/>
            <a:r>
              <a:rPr lang="en-GB" sz="1400" dirty="0">
                <a:solidFill>
                  <a:schemeClr val="tx1"/>
                </a:solidFill>
              </a:rPr>
              <a:t>Worked on C# sample and Java sample test case automation.</a:t>
            </a:r>
          </a:p>
          <a:p>
            <a:pPr lvl="2"/>
            <a:r>
              <a:rPr lang="en-GB" sz="1400" dirty="0">
                <a:solidFill>
                  <a:schemeClr val="tx1"/>
                </a:solidFill>
              </a:rPr>
              <a:t>25/58 test cases has been automated for C# and 23/70 test cases for Java samples</a:t>
            </a:r>
          </a:p>
          <a:p>
            <a:pPr lvl="2"/>
            <a:r>
              <a:rPr lang="en-GB" sz="1400" dirty="0">
                <a:solidFill>
                  <a:schemeClr val="tx1"/>
                </a:solidFill>
              </a:rPr>
              <a:t>Qualified  and released VPTD (Vormetric Protection for Teradata ) v.5.2.5 patch in mid Dec 2017 This had two new UDFs and extended support for latest Teradata 16.00 and 16.10</a:t>
            </a:r>
          </a:p>
          <a:p>
            <a:pPr lvl="2"/>
            <a:r>
              <a:rPr lang="en-GB" sz="1400" dirty="0">
                <a:solidFill>
                  <a:schemeClr val="tx1"/>
                </a:solidFill>
              </a:rPr>
              <a:t>Qualified and released BDT (Batch Data Transformation ) v2.0 at end of Jan 2018</a:t>
            </a:r>
          </a:p>
          <a:p>
            <a:pPr lvl="2"/>
            <a:r>
              <a:rPr lang="en-GB" sz="1400" dirty="0">
                <a:solidFill>
                  <a:schemeClr val="tx1"/>
                </a:solidFill>
              </a:rPr>
              <a:t>Qualified and released VKM ( Vormetric Key Management ) v5.2.5 patch in early March 2018</a:t>
            </a:r>
          </a:p>
          <a:p>
            <a:pPr lvl="1"/>
            <a:r>
              <a:rPr lang="en-IE" b="1" u="sng" dirty="0">
                <a:solidFill>
                  <a:schemeClr val="accent3"/>
                </a:solidFill>
              </a:rPr>
              <a:t>Currently working on …</a:t>
            </a:r>
            <a:endParaRPr lang="en-GB" b="0" dirty="0"/>
          </a:p>
          <a:p>
            <a:pPr lvl="2"/>
            <a:r>
              <a:rPr lang="en-GB" sz="1400" dirty="0">
                <a:solidFill>
                  <a:schemeClr val="tx1"/>
                </a:solidFill>
              </a:rPr>
              <a:t>VPTD 6.0 release is scheduled on 10th May 2018</a:t>
            </a:r>
          </a:p>
          <a:p>
            <a:pPr lvl="1"/>
            <a:endParaRPr lang="en-GB" dirty="0"/>
          </a:p>
          <a:p>
            <a:pPr marL="715962" lvl="2" indent="0">
              <a:buNone/>
            </a:pPr>
            <a:endParaRPr lang="en-IN" dirty="0"/>
          </a:p>
          <a:p>
            <a:pPr lvl="2"/>
            <a:endParaRPr lang="en-GB" dirty="0"/>
          </a:p>
          <a:p>
            <a:pPr lvl="1">
              <a:buNone/>
            </a:pPr>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19612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Updates – 2018 DSM VTS and CTM Automation</a:t>
            </a:r>
          </a:p>
        </p:txBody>
      </p:sp>
      <p:sp>
        <p:nvSpPr>
          <p:cNvPr id="5" name="Content Placeholder 4"/>
          <p:cNvSpPr>
            <a:spLocks noGrp="1"/>
          </p:cNvSpPr>
          <p:nvPr>
            <p:ph idx="1"/>
          </p:nvPr>
        </p:nvSpPr>
        <p:spPr>
          <a:xfrm>
            <a:off x="266769" y="561837"/>
            <a:ext cx="8388350" cy="4143515"/>
          </a:xfrm>
        </p:spPr>
        <p:txBody>
          <a:bodyPr numCol="1">
            <a:normAutofit fontScale="92500" lnSpcReduction="20000"/>
          </a:bodyPr>
          <a:lstStyle/>
          <a:p>
            <a:r>
              <a:rPr lang="en-GB" dirty="0"/>
              <a:t>DSM VTS and CTM Automation update from Mohit</a:t>
            </a:r>
          </a:p>
          <a:p>
            <a:pPr lvl="1"/>
            <a:r>
              <a:rPr lang="en-IE" b="1" u="sng" dirty="0">
                <a:solidFill>
                  <a:schemeClr val="accent3"/>
                </a:solidFill>
              </a:rPr>
              <a:t>Work Done</a:t>
            </a:r>
          </a:p>
          <a:p>
            <a:pPr lvl="2"/>
            <a:r>
              <a:rPr lang="en-GB" dirty="0">
                <a:solidFill>
                  <a:schemeClr val="tx1"/>
                </a:solidFill>
              </a:rPr>
              <a:t>Consistently &gt;10 testcases automated per month, by every engineer</a:t>
            </a:r>
          </a:p>
          <a:p>
            <a:pPr lvl="2"/>
            <a:r>
              <a:rPr lang="en-GB" dirty="0">
                <a:solidFill>
                  <a:schemeClr val="tx1"/>
                </a:solidFill>
              </a:rPr>
              <a:t>Testcases automated: DSM - 156, VTS- 59, CTM - 70</a:t>
            </a:r>
          </a:p>
          <a:p>
            <a:pPr lvl="2"/>
            <a:r>
              <a:rPr lang="en-GB" dirty="0">
                <a:solidFill>
                  <a:schemeClr val="tx1"/>
                </a:solidFill>
              </a:rPr>
              <a:t>Bugs filed: DSM - 82, VTS - 33, CTM - 16</a:t>
            </a:r>
          </a:p>
          <a:p>
            <a:pPr lvl="2"/>
            <a:r>
              <a:rPr lang="en-GB" dirty="0">
                <a:solidFill>
                  <a:schemeClr val="tx1"/>
                </a:solidFill>
              </a:rPr>
              <a:t>DSM Incremental REST API (6.1) - 100% Testcases and data driven cases automation coverage</a:t>
            </a:r>
          </a:p>
          <a:p>
            <a:pPr lvl="2"/>
            <a:r>
              <a:rPr lang="en-GB" dirty="0">
                <a:solidFill>
                  <a:schemeClr val="tx1"/>
                </a:solidFill>
              </a:rPr>
              <a:t>VTS - 100% Testcases and data driven cases automation coverage</a:t>
            </a:r>
          </a:p>
          <a:p>
            <a:pPr lvl="2"/>
            <a:r>
              <a:rPr lang="en-GB" dirty="0">
                <a:solidFill>
                  <a:schemeClr val="tx1"/>
                </a:solidFill>
              </a:rPr>
              <a:t>Appliance deployment pipelines up and running smoothly for VTS, DSM CICD</a:t>
            </a:r>
          </a:p>
          <a:p>
            <a:pPr marL="715962" lvl="2" indent="0">
              <a:buNone/>
            </a:pPr>
            <a:endParaRPr lang="en-GB" dirty="0">
              <a:solidFill>
                <a:schemeClr val="tx1"/>
              </a:solidFill>
            </a:endParaRPr>
          </a:p>
          <a:p>
            <a:pPr lvl="1"/>
            <a:r>
              <a:rPr lang="en-GB" b="1" u="sng" dirty="0">
                <a:solidFill>
                  <a:schemeClr val="accent3"/>
                </a:solidFill>
              </a:rPr>
              <a:t>Current + Future Roadmap</a:t>
            </a:r>
          </a:p>
          <a:p>
            <a:pPr lvl="2"/>
            <a:r>
              <a:rPr lang="en-GB" dirty="0">
                <a:solidFill>
                  <a:schemeClr val="tx1"/>
                </a:solidFill>
              </a:rPr>
              <a:t>Covering more use cases for DSM and VTS</a:t>
            </a:r>
          </a:p>
          <a:p>
            <a:pPr lvl="2"/>
            <a:r>
              <a:rPr lang="en-GB" dirty="0">
                <a:solidFill>
                  <a:schemeClr val="tx1"/>
                </a:solidFill>
              </a:rPr>
              <a:t>Providing more sophisticated test-results reports</a:t>
            </a:r>
          </a:p>
          <a:p>
            <a:pPr lvl="2"/>
            <a:r>
              <a:rPr lang="en-GB" dirty="0">
                <a:solidFill>
                  <a:schemeClr val="tx1"/>
                </a:solidFill>
              </a:rPr>
              <a:t>Building go-no go and build comparison reporting tools</a:t>
            </a:r>
          </a:p>
          <a:p>
            <a:pPr lvl="2"/>
            <a:r>
              <a:rPr lang="en-GB" dirty="0">
                <a:solidFill>
                  <a:schemeClr val="tx1"/>
                </a:solidFill>
              </a:rPr>
              <a:t>CTM Automation to simulate 500 devices for </a:t>
            </a:r>
            <a:r>
              <a:rPr lang="en-GB" dirty="0" err="1">
                <a:solidFill>
                  <a:schemeClr val="tx1"/>
                </a:solidFill>
              </a:rPr>
              <a:t>Payshield</a:t>
            </a:r>
            <a:r>
              <a:rPr lang="en-GB" dirty="0">
                <a:solidFill>
                  <a:schemeClr val="tx1"/>
                </a:solidFill>
              </a:rPr>
              <a:t>, </a:t>
            </a:r>
            <a:r>
              <a:rPr lang="en-GB" dirty="0" err="1">
                <a:solidFill>
                  <a:schemeClr val="tx1"/>
                </a:solidFill>
              </a:rPr>
              <a:t>Nshield</a:t>
            </a:r>
            <a:r>
              <a:rPr lang="en-GB" dirty="0">
                <a:solidFill>
                  <a:schemeClr val="tx1"/>
                </a:solidFill>
              </a:rPr>
              <a:t> </a:t>
            </a:r>
          </a:p>
          <a:p>
            <a:pPr lvl="2"/>
            <a:r>
              <a:rPr lang="en-GB" dirty="0">
                <a:solidFill>
                  <a:schemeClr val="tx1"/>
                </a:solidFill>
              </a:rPr>
              <a:t>VCEG and CCKM automation.</a:t>
            </a:r>
          </a:p>
          <a:p>
            <a:pPr lvl="2"/>
            <a:endParaRPr lang="en-IE" b="1" u="sng" dirty="0">
              <a:solidFill>
                <a:schemeClr val="accent3"/>
              </a:solidFill>
            </a:endParaRPr>
          </a:p>
          <a:p>
            <a:pPr lvl="2"/>
            <a:endParaRPr lang="en-IE" dirty="0">
              <a:solidFill>
                <a:schemeClr val="bg2"/>
              </a:solidFill>
            </a:endParaRPr>
          </a:p>
          <a:p>
            <a:pPr lvl="2">
              <a:buNone/>
            </a:pPr>
            <a:endParaRPr lang="en-GB" dirty="0">
              <a:solidFill>
                <a:schemeClr val="accent3"/>
              </a:solidFill>
            </a:endParaRPr>
          </a:p>
          <a:p>
            <a:pPr lvl="3"/>
            <a:endParaRPr lang="en-GB" sz="1500" dirty="0">
              <a:solidFill>
                <a:schemeClr val="bg2"/>
              </a:solidFill>
            </a:endParaRPr>
          </a:p>
          <a:p>
            <a:pPr lvl="3"/>
            <a:endParaRPr lang="en-US" b="1" u="sng" dirty="0">
              <a:solidFill>
                <a:schemeClr val="accent3"/>
              </a:solidFill>
            </a:endParaRPr>
          </a:p>
          <a:p>
            <a:pPr marL="1371600" lvl="3" indent="0">
              <a:buNone/>
            </a:pPr>
            <a:endParaRPr lang="en-GB" dirty="0"/>
          </a:p>
          <a:p>
            <a:pPr lvl="1">
              <a:buNone/>
            </a:pPr>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60301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69" y="1"/>
            <a:ext cx="8674683" cy="561836"/>
          </a:xfrm>
        </p:spPr>
        <p:txBody>
          <a:bodyPr/>
          <a:lstStyle/>
          <a:p>
            <a:r>
              <a:rPr lang="en-GB" dirty="0"/>
              <a:t>Updates – 2018 DSM Automation   (contd..)</a:t>
            </a:r>
          </a:p>
        </p:txBody>
      </p:sp>
      <p:sp>
        <p:nvSpPr>
          <p:cNvPr id="5" name="Content Placeholder 4"/>
          <p:cNvSpPr>
            <a:spLocks noGrp="1"/>
          </p:cNvSpPr>
          <p:nvPr>
            <p:ph idx="1"/>
          </p:nvPr>
        </p:nvSpPr>
        <p:spPr>
          <a:xfrm>
            <a:off x="266769" y="561837"/>
            <a:ext cx="8388350" cy="4143515"/>
          </a:xfrm>
        </p:spPr>
        <p:txBody>
          <a:bodyPr numCol="1">
            <a:normAutofit fontScale="40000" lnSpcReduction="20000"/>
          </a:bodyPr>
          <a:lstStyle/>
          <a:p>
            <a:r>
              <a:rPr lang="en-GB" dirty="0"/>
              <a:t>DSM Automation update from Kapil (Selenium and DSM regression testing)</a:t>
            </a:r>
          </a:p>
          <a:p>
            <a:pPr lvl="1">
              <a:lnSpc>
                <a:spcPct val="80000"/>
              </a:lnSpc>
            </a:pPr>
            <a:r>
              <a:rPr lang="en-IE" sz="2100" b="1" u="sng" dirty="0">
                <a:solidFill>
                  <a:schemeClr val="accent3"/>
                </a:solidFill>
              </a:rPr>
              <a:t>Work Done</a:t>
            </a:r>
          </a:p>
          <a:p>
            <a:pPr lvl="2"/>
            <a:r>
              <a:rPr lang="en-US" sz="2200" dirty="0">
                <a:solidFill>
                  <a:schemeClr val="tx1"/>
                </a:solidFill>
              </a:rPr>
              <a:t>T</a:t>
            </a:r>
            <a:r>
              <a:rPr lang="en-GB" sz="2200" dirty="0">
                <a:solidFill>
                  <a:schemeClr val="tx1"/>
                </a:solidFill>
              </a:rPr>
              <a:t>est cases automated since Jan 2018: 109 </a:t>
            </a:r>
          </a:p>
          <a:p>
            <a:pPr lvl="2"/>
            <a:r>
              <a:rPr lang="en-US" sz="2200" dirty="0">
                <a:solidFill>
                  <a:schemeClr val="tx1"/>
                </a:solidFill>
              </a:rPr>
              <a:t>B</a:t>
            </a:r>
            <a:r>
              <a:rPr lang="en-GB" sz="2200" dirty="0">
                <a:solidFill>
                  <a:schemeClr val="tx1"/>
                </a:solidFill>
              </a:rPr>
              <a:t>ugs filed : 38</a:t>
            </a:r>
          </a:p>
          <a:p>
            <a:pPr lvl="2"/>
            <a:r>
              <a:rPr lang="en-US" sz="2200" dirty="0">
                <a:solidFill>
                  <a:schemeClr val="tx1"/>
                </a:solidFill>
              </a:rPr>
              <a:t>Regression runs: 27</a:t>
            </a:r>
            <a:endParaRPr lang="en-GB" sz="2200" dirty="0">
              <a:solidFill>
                <a:schemeClr val="tx1"/>
              </a:solidFill>
            </a:endParaRPr>
          </a:p>
          <a:p>
            <a:pPr lvl="2"/>
            <a:r>
              <a:rPr lang="en-GB" sz="2200" dirty="0">
                <a:solidFill>
                  <a:schemeClr val="tx1"/>
                </a:solidFill>
              </a:rPr>
              <a:t>Design and implementation of Page Object Model for GUI automation</a:t>
            </a:r>
          </a:p>
          <a:p>
            <a:pPr lvl="2"/>
            <a:r>
              <a:rPr lang="en-GB" sz="2200" dirty="0">
                <a:solidFill>
                  <a:schemeClr val="tx1"/>
                </a:solidFill>
              </a:rPr>
              <a:t>Completed “Bring Your Own Key” (BYOK) Automation</a:t>
            </a:r>
          </a:p>
          <a:p>
            <a:pPr lvl="2"/>
            <a:r>
              <a:rPr lang="en-GB" sz="2200" dirty="0">
                <a:solidFill>
                  <a:schemeClr val="tx1"/>
                </a:solidFill>
              </a:rPr>
              <a:t> KMIP automation</a:t>
            </a:r>
          </a:p>
          <a:p>
            <a:pPr lvl="3"/>
            <a:r>
              <a:rPr lang="en-GB" sz="2200" dirty="0"/>
              <a:t>Automated Cryptsoft's KMIP client</a:t>
            </a:r>
          </a:p>
          <a:p>
            <a:pPr lvl="3"/>
            <a:r>
              <a:rPr lang="en-GB" sz="2200" dirty="0"/>
              <a:t> UI automation</a:t>
            </a:r>
          </a:p>
          <a:p>
            <a:pPr lvl="2"/>
            <a:r>
              <a:rPr lang="en-GB" sz="2200" dirty="0">
                <a:solidFill>
                  <a:schemeClr val="tx1"/>
                </a:solidFill>
              </a:rPr>
              <a:t>Automated customer escalations</a:t>
            </a:r>
          </a:p>
          <a:p>
            <a:pPr lvl="2"/>
            <a:r>
              <a:rPr lang="en-GB" sz="2200" dirty="0">
                <a:solidFill>
                  <a:schemeClr val="tx1"/>
                </a:solidFill>
              </a:rPr>
              <a:t>Automated few test-cases for AES CBC-CS1 key feature</a:t>
            </a:r>
          </a:p>
          <a:p>
            <a:pPr lvl="2"/>
            <a:r>
              <a:rPr lang="en-GB" sz="2200" dirty="0">
                <a:solidFill>
                  <a:schemeClr val="tx1"/>
                </a:solidFill>
              </a:rPr>
              <a:t>Automated test-cases for the versioned key feature</a:t>
            </a:r>
          </a:p>
          <a:p>
            <a:pPr lvl="2"/>
            <a:r>
              <a:rPr lang="en-GB" sz="2200" dirty="0">
                <a:solidFill>
                  <a:schemeClr val="tx1"/>
                </a:solidFill>
              </a:rPr>
              <a:t>Automated DSM deployment on AWS cloud</a:t>
            </a:r>
          </a:p>
          <a:p>
            <a:pPr lvl="2"/>
            <a:r>
              <a:rPr lang="en-GB" sz="2200" dirty="0">
                <a:solidFill>
                  <a:schemeClr val="tx1"/>
                </a:solidFill>
              </a:rPr>
              <a:t>Key versioning of LDT</a:t>
            </a:r>
          </a:p>
          <a:p>
            <a:pPr lvl="2"/>
            <a:r>
              <a:rPr lang="en-US" sz="2200" dirty="0">
                <a:solidFill>
                  <a:schemeClr val="tx1"/>
                </a:solidFill>
              </a:rPr>
              <a:t>Scheduling and Monitoring runs for DSM automation suites</a:t>
            </a:r>
          </a:p>
          <a:p>
            <a:pPr marL="715962" lvl="2" indent="0">
              <a:buNone/>
            </a:pPr>
            <a:endParaRPr lang="en-GB" dirty="0"/>
          </a:p>
          <a:p>
            <a:pPr marL="715962" lvl="2" indent="0">
              <a:buNone/>
            </a:pPr>
            <a:endParaRPr lang="en-GB" dirty="0">
              <a:solidFill>
                <a:schemeClr val="tx1"/>
              </a:solidFill>
            </a:endParaRPr>
          </a:p>
          <a:p>
            <a:pPr lvl="1"/>
            <a:r>
              <a:rPr lang="en-GB" sz="2100" b="1" u="sng" dirty="0">
                <a:solidFill>
                  <a:schemeClr val="accent3"/>
                </a:solidFill>
              </a:rPr>
              <a:t>Current + Future Roadmap</a:t>
            </a:r>
          </a:p>
          <a:p>
            <a:pPr lvl="2"/>
            <a:r>
              <a:rPr lang="en-US" sz="2100" dirty="0">
                <a:solidFill>
                  <a:schemeClr val="tx1"/>
                </a:solidFill>
              </a:rPr>
              <a:t>R</a:t>
            </a:r>
            <a:r>
              <a:rPr lang="en-GB" sz="2100" dirty="0">
                <a:solidFill>
                  <a:schemeClr val="tx1"/>
                </a:solidFill>
              </a:rPr>
              <a:t>ectify GUI automation scripts </a:t>
            </a:r>
          </a:p>
          <a:p>
            <a:pPr lvl="2"/>
            <a:r>
              <a:rPr lang="en-GB" sz="2100" dirty="0">
                <a:solidFill>
                  <a:schemeClr val="tx1"/>
                </a:solidFill>
              </a:rPr>
              <a:t>Working on DSM agent inter-op for Linux</a:t>
            </a:r>
          </a:p>
          <a:p>
            <a:pPr lvl="2"/>
            <a:r>
              <a:rPr lang="en-US" sz="2100" dirty="0">
                <a:solidFill>
                  <a:schemeClr val="tx1"/>
                </a:solidFill>
              </a:rPr>
              <a:t>Maintaining and extending testbeds – 120+ VMs spanning 3 ESXi hypervisors</a:t>
            </a:r>
            <a:endParaRPr lang="en-GB" sz="2100" dirty="0">
              <a:solidFill>
                <a:schemeClr val="tx1"/>
              </a:solidFill>
            </a:endParaRPr>
          </a:p>
          <a:p>
            <a:pPr lvl="2"/>
            <a:r>
              <a:rPr lang="en-US" sz="2100" dirty="0">
                <a:solidFill>
                  <a:schemeClr val="tx1"/>
                </a:solidFill>
              </a:rPr>
              <a:t>Implementation of page object model</a:t>
            </a:r>
          </a:p>
          <a:p>
            <a:pPr lvl="2"/>
            <a:r>
              <a:rPr lang="en-GB" sz="2000" dirty="0">
                <a:solidFill>
                  <a:schemeClr val="tx1"/>
                </a:solidFill>
              </a:rPr>
              <a:t>Azure GCP Hyper-V and KVM DSM deployment</a:t>
            </a:r>
          </a:p>
          <a:p>
            <a:pPr lvl="2"/>
            <a:r>
              <a:rPr lang="en-GB" sz="2000" dirty="0">
                <a:solidFill>
                  <a:schemeClr val="tx1"/>
                </a:solidFill>
              </a:rPr>
              <a:t>Azure Stack</a:t>
            </a:r>
          </a:p>
          <a:p>
            <a:pPr lvl="2"/>
            <a:endParaRPr lang="en-GB" sz="2100" dirty="0">
              <a:solidFill>
                <a:schemeClr val="tx1"/>
              </a:solidFill>
            </a:endParaRPr>
          </a:p>
          <a:p>
            <a:pPr lvl="1"/>
            <a:endParaRPr lang="en-GB" b="1" u="sng" dirty="0">
              <a:solidFill>
                <a:schemeClr val="accent3"/>
              </a:solidFill>
            </a:endParaRPr>
          </a:p>
          <a:p>
            <a:pPr lvl="2"/>
            <a:endParaRPr lang="en-GB" dirty="0"/>
          </a:p>
          <a:p>
            <a:pPr lvl="1"/>
            <a:endParaRPr lang="en-US" dirty="0"/>
          </a:p>
          <a:p>
            <a:pPr lvl="1"/>
            <a:endParaRPr lang="en-GB" dirty="0"/>
          </a:p>
          <a:p>
            <a:pPr marL="715962" lvl="2" indent="0">
              <a:buNone/>
            </a:pPr>
            <a:endParaRPr lang="en-GB" dirty="0"/>
          </a:p>
          <a:p>
            <a:pPr lvl="1"/>
            <a:endParaRPr lang="en-GB" dirty="0"/>
          </a:p>
          <a:p>
            <a:pPr lvl="1"/>
            <a:endParaRPr lang="en-GB" dirty="0"/>
          </a:p>
          <a:p>
            <a:pPr lvl="1"/>
            <a:endParaRPr lang="en-GB" dirty="0"/>
          </a:p>
          <a:p>
            <a:pPr lvl="1"/>
            <a:endParaRPr lang="en-GB" dirty="0"/>
          </a:p>
          <a:p>
            <a:pPr>
              <a:buNone/>
            </a:pPr>
            <a:endParaRPr lang="en-GB" dirty="0"/>
          </a:p>
          <a:p>
            <a:endParaRPr lang="en-GB" dirty="0"/>
          </a:p>
        </p:txBody>
      </p:sp>
    </p:spTree>
    <p:extLst>
      <p:ext uri="{BB962C8B-B14F-4D97-AF65-F5344CB8AC3E}">
        <p14:creationId xmlns:p14="http://schemas.microsoft.com/office/powerpoint/2010/main" val="6030194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25b7d2911f0fbe4c9e99293a22207b53c1b645"/>
  <p:tag name="ISPRING_RESOURCE_PATHS_HASH_2" val="c8f5636dd27f7bbf752c5924052e97411aadd0"/>
</p:tagLst>
</file>

<file path=ppt/theme/theme1.xml><?xml version="1.0" encoding="utf-8"?>
<a:theme xmlns:a="http://schemas.openxmlformats.org/drawingml/2006/main" name="Thales_global_16.9_VA">
  <a:themeElements>
    <a:clrScheme name="Thales New Ok">
      <a:dk1>
        <a:srgbClr val="242A75"/>
      </a:dk1>
      <a:lt1>
        <a:srgbClr val="FFFFFF"/>
      </a:lt1>
      <a:dk2>
        <a:srgbClr val="242A75"/>
      </a:dk2>
      <a:lt2>
        <a:srgbClr val="309DB5"/>
      </a:lt2>
      <a:accent1>
        <a:srgbClr val="B42573"/>
      </a:accent1>
      <a:accent2>
        <a:srgbClr val="7D7EAB"/>
      </a:accent2>
      <a:accent3>
        <a:srgbClr val="69A3B9"/>
      </a:accent3>
      <a:accent4>
        <a:srgbClr val="253746"/>
      </a:accent4>
      <a:accent5>
        <a:srgbClr val="C3D600"/>
      </a:accent5>
      <a:accent6>
        <a:srgbClr val="E1CD00"/>
      </a:accent6>
      <a:hlink>
        <a:srgbClr val="242A75"/>
      </a:hlink>
      <a:folHlink>
        <a:srgbClr val="242A75"/>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name="Présentation1" id="{20BBD4DA-282D-CD48-AF4F-F8C438E78457}" vid="{FC346EEA-B0CD-494C-903B-4CA517F22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Thales_global_16.9_new_VA</Template>
  <TotalTime>9054</TotalTime>
  <Words>1835</Words>
  <Application>Microsoft Office PowerPoint</Application>
  <PresentationFormat>On-screen Show (16:9)</PresentationFormat>
  <Paragraphs>409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Lucida Grande</vt:lpstr>
      <vt:lpstr>Thales_global_16.9_VA</vt:lpstr>
      <vt:lpstr>PowerPoint Presentation</vt:lpstr>
      <vt:lpstr>Agenda</vt:lpstr>
      <vt:lpstr>ASRM Team </vt:lpstr>
      <vt:lpstr>ASRM Team recent hires </vt:lpstr>
      <vt:lpstr>ASRM Org Chart</vt:lpstr>
      <vt:lpstr>Updates – 2018 VTE Linux QA Update</vt:lpstr>
      <vt:lpstr>Updates – 2018 VAE Automation/QA Update</vt:lpstr>
      <vt:lpstr>Updates – 2018 DSM VTS and CTM Automation</vt:lpstr>
      <vt:lpstr>Updates – 2018 DSM Automation   (contd..)</vt:lpstr>
      <vt:lpstr>Updates – 2018 – VTE Linux Automation</vt:lpstr>
      <vt:lpstr>Updates – 2018 VTE Linux Automation (LDT and Docker)</vt:lpstr>
      <vt:lpstr>Updates – 2018 – VTE Windows Automation</vt:lpstr>
      <vt:lpstr>Updates – 2018 – ASRM Infrastructure</vt:lpstr>
      <vt:lpstr>ASRM Infrastructure Team Futures</vt:lpstr>
      <vt:lpstr>San Jose Team Concerns </vt:lpstr>
      <vt:lpstr>ASRM Team Concerns </vt:lpstr>
      <vt:lpstr>Q &amp; A</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anirudh</dc:creator>
  <cp:lastModifiedBy>Anirudh Mavinkurve</cp:lastModifiedBy>
  <cp:revision>596</cp:revision>
  <dcterms:created xsi:type="dcterms:W3CDTF">2016-02-22T09:44:01Z</dcterms:created>
  <dcterms:modified xsi:type="dcterms:W3CDTF">2018-04-27T09:45:04Z</dcterms:modified>
</cp:coreProperties>
</file>