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V</a:t>
            </a:r>
            <a:r>
              <a:rPr dirty="0" sz="2400" lang="en-US"/>
              <a:t>I</a:t>
            </a:r>
            <a:r>
              <a:rPr dirty="0" sz="2400" lang="en-US"/>
              <a:t>S</a:t>
            </a:r>
            <a:r>
              <a:rPr dirty="0" sz="2400" lang="en-US"/>
              <a:t>H</a:t>
            </a:r>
            <a:r>
              <a:rPr dirty="0" sz="2400" lang="en-US"/>
              <a:t>A</a:t>
            </a:r>
            <a:r>
              <a:rPr dirty="0" sz="2400" lang="en-US"/>
              <a:t>L</a:t>
            </a:r>
            <a:r>
              <a:rPr dirty="0" sz="2400" lang="en-US"/>
              <a:t> </a:t>
            </a:r>
            <a:r>
              <a:rPr dirty="0" sz="2400" lang="en-US"/>
              <a:t>SANTHA </a:t>
            </a:r>
            <a:r>
              <a:rPr dirty="0" sz="2400" lang="en-US"/>
              <a:t>KUMAR </a:t>
            </a:r>
            <a:r>
              <a:rPr dirty="0" sz="2400" lang="en-US"/>
              <a:t>H</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3</a:t>
            </a:r>
            <a:r>
              <a:rPr dirty="0" sz="2400" lang="en-US"/>
              <a:t>9</a:t>
            </a:r>
            <a:endParaRPr dirty="0" sz="2400" lang="en-US">
              <a:cs typeface="Calibri"/>
            </a:endParaRPr>
          </a:p>
          <a:p>
            <a:r>
              <a:rPr dirty="0" sz="2400" lang="en-US"/>
              <a:t>DEPARTMENT: </a:t>
            </a:r>
            <a:r>
              <a:rPr dirty="0" sz="2400" lang="en-US"/>
              <a:t>B</a:t>
            </a:r>
            <a:r>
              <a:rPr dirty="0" sz="2400" lang="en-US"/>
              <a:t>S</a:t>
            </a:r>
            <a:r>
              <a:rPr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a:off x="2831649" y="3970143"/>
            <a:ext cx="6159435" cy="290341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9108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812800"/>
          </a:xfrm>
        </p:spPr>
        <p:txBody>
          <a:bodyPr/>
          <a:p>
            <a:r>
              <a:rPr dirty="0" lang="en-IN"/>
              <a:t>FEATURES AND FUNCTIONALITY</a:t>
            </a:r>
          </a:p>
        </p:txBody>
      </p:sp>
      <p:sp>
        <p:nvSpPr>
          <p:cNvPr id="1048673"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2025-09-08T15:52:13Z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429560b73fec4f34b7dfba6a4f8b11cc</vt:lpwstr>
  </property>
</Properties>
</file>