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D9C9-87BC-4404-813F-ABC33C8D689F}" type="datetimeFigureOut">
              <a:rPr lang="en-US" smtClean="0"/>
              <a:t>21-May-18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7FE26-5558-44DC-B824-30149401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Active Directory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ADFS to on premise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Site to Site VPN</a:t>
            </a:r>
          </a:p>
          <a:p>
            <a:pPr>
              <a:buFontTx/>
              <a:buChar char="-"/>
            </a:pPr>
            <a:r>
              <a:rPr lang="en-US" dirty="0" smtClean="0"/>
              <a:t>Configure Domain controller and DNS</a:t>
            </a:r>
          </a:p>
          <a:p>
            <a:pPr>
              <a:buFontTx/>
              <a:buChar char="-"/>
            </a:pPr>
            <a:r>
              <a:rPr lang="en-US" dirty="0" smtClean="0"/>
              <a:t>Plan forest and domain relationship</a:t>
            </a:r>
          </a:p>
          <a:p>
            <a:pPr>
              <a:buFontTx/>
              <a:buChar char="-"/>
            </a:pPr>
            <a:r>
              <a:rPr lang="en-US" dirty="0" smtClean="0"/>
              <a:t>Establish the site</a:t>
            </a:r>
          </a:p>
          <a:p>
            <a:pPr>
              <a:buFontTx/>
              <a:buChar char="-"/>
            </a:pPr>
            <a:r>
              <a:rPr lang="en-US" dirty="0" smtClean="0"/>
              <a:t>While installing Domain controller</a:t>
            </a:r>
          </a:p>
          <a:p>
            <a:pPr>
              <a:buFontTx/>
              <a:buChar char="-"/>
            </a:pPr>
            <a:r>
              <a:rPr lang="en-US" dirty="0" smtClean="0"/>
              <a:t>Make sure to store AD files on an attached disc and not on OS disk</a:t>
            </a:r>
          </a:p>
          <a:p>
            <a:pPr>
              <a:buFontTx/>
              <a:buChar char="-"/>
            </a:pPr>
            <a:r>
              <a:rPr lang="en-US" dirty="0" smtClean="0"/>
              <a:t>DC should have one or two catalog service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Users/Groups and contacts from an on premises</a:t>
            </a:r>
          </a:p>
          <a:p>
            <a:r>
              <a:rPr lang="en-US" dirty="0" smtClean="0"/>
              <a:t>Azure ad connect tool</a:t>
            </a:r>
          </a:p>
          <a:p>
            <a:r>
              <a:rPr lang="en-US" dirty="0" smtClean="0"/>
              <a:t>Synch Filter/attribute based on the domain</a:t>
            </a:r>
          </a:p>
          <a:p>
            <a:r>
              <a:rPr lang="en-US" dirty="0" smtClean="0"/>
              <a:t>Option for synch with or without pass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7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</a:t>
            </a:r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Premises DC-32 or 64 – bit 2003 SP1 or higher</a:t>
            </a:r>
          </a:p>
          <a:p>
            <a:r>
              <a:rPr lang="en-US" dirty="0" smtClean="0"/>
              <a:t>Sync Computer - 	64 bit Server 2008 R2 higher</a:t>
            </a:r>
          </a:p>
          <a:p>
            <a:r>
              <a:rPr lang="en-US" dirty="0" smtClean="0"/>
              <a:t>Unsupported characters !#$%^&amp;{}\{`~"/[]:&lt;&gt;+=;?*</a:t>
            </a:r>
          </a:p>
          <a:p>
            <a:r>
              <a:rPr lang="en-US" dirty="0" smtClean="0"/>
              <a:t>User principle should not be blank</a:t>
            </a:r>
          </a:p>
          <a:p>
            <a:r>
              <a:rPr lang="en-US" dirty="0" err="1" smtClean="0"/>
              <a:t>Idfix</a:t>
            </a:r>
            <a:r>
              <a:rPr lang="en-US" dirty="0" smtClean="0"/>
              <a:t> and admodify.net to fix the UPN(username)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AD-Connect </a:t>
            </a:r>
          </a:p>
          <a:p>
            <a:r>
              <a:rPr lang="en-US" dirty="0" smtClean="0"/>
              <a:t>Configure AD-Connect Wizard</a:t>
            </a:r>
          </a:p>
          <a:p>
            <a:r>
              <a:rPr lang="en-US" dirty="0" smtClean="0"/>
              <a:t>Configure AD recycle bin to restore accidently deleted users</a:t>
            </a:r>
          </a:p>
          <a:p>
            <a:r>
              <a:rPr lang="en-US" dirty="0" err="1" smtClean="0"/>
              <a:t>Powershell</a:t>
            </a:r>
            <a:r>
              <a:rPr lang="en-US" dirty="0" smtClean="0"/>
              <a:t> can be used to synch the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happens to on premise servers unlike the Azure AD</a:t>
            </a:r>
          </a:p>
          <a:p>
            <a:r>
              <a:rPr lang="en-US" dirty="0" smtClean="0"/>
              <a:t>Trust relationship between the on premise domain and the Microsoft online domain</a:t>
            </a:r>
          </a:p>
          <a:p>
            <a:r>
              <a:rPr lang="en-US" dirty="0" smtClean="0"/>
              <a:t>Will redirect user to on premise server and generate the claim based authentication token from on premise server</a:t>
            </a:r>
          </a:p>
          <a:p>
            <a:r>
              <a:rPr lang="en-US" dirty="0" smtClean="0"/>
              <a:t>Access granted to resource based on claims token</a:t>
            </a:r>
          </a:p>
          <a:p>
            <a:r>
              <a:rPr lang="en-US" dirty="0" smtClean="0"/>
              <a:t>Ability to authenticate on </a:t>
            </a:r>
            <a:r>
              <a:rPr lang="en-US" dirty="0" err="1" smtClean="0"/>
              <a:t>prem</a:t>
            </a:r>
            <a:r>
              <a:rPr lang="en-US" dirty="0" smtClean="0"/>
              <a:t> applications and cloud based resources</a:t>
            </a:r>
          </a:p>
          <a:p>
            <a:r>
              <a:rPr lang="en-US" dirty="0" smtClean="0"/>
              <a:t>Federated service using online service.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ADFS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330"/>
            <a:ext cx="10515600" cy="38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ADFS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adfs communication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7032"/>
            <a:ext cx="7130143" cy="438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Requisites ADFS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Directory synchronization</a:t>
            </a:r>
          </a:p>
          <a:p>
            <a:r>
              <a:rPr lang="en-US" dirty="0" smtClean="0"/>
              <a:t>Certificates</a:t>
            </a:r>
          </a:p>
          <a:p>
            <a:r>
              <a:rPr lang="en-US" dirty="0" smtClean="0"/>
              <a:t>Database- Windows internal </a:t>
            </a:r>
            <a:r>
              <a:rPr lang="en-US" dirty="0" err="1" smtClean="0"/>
              <a:t>db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8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206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Active Directory</vt:lpstr>
      <vt:lpstr>AD synchronization</vt:lpstr>
      <vt:lpstr>Directory Synchronization</vt:lpstr>
      <vt:lpstr>Pre req</vt:lpstr>
      <vt:lpstr>Steps</vt:lpstr>
      <vt:lpstr>ADFS</vt:lpstr>
      <vt:lpstr>ADFS Flow</vt:lpstr>
      <vt:lpstr>ADFS flow</vt:lpstr>
      <vt:lpstr>Pre Requisites ADFS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Active Directory</dc:title>
  <dc:creator>Vishal Bharatkumar Darji (Banking &amp; Financial Services)</dc:creator>
  <cp:lastModifiedBy>Vishal Bharatkumar Darji (Banking &amp; Financial Services)</cp:lastModifiedBy>
  <cp:revision>14</cp:revision>
  <dcterms:created xsi:type="dcterms:W3CDTF">2018-05-21T12:21:24Z</dcterms:created>
  <dcterms:modified xsi:type="dcterms:W3CDTF">2018-05-22T10:53:23Z</dcterms:modified>
</cp:coreProperties>
</file>