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Ad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09998"/>
            <a:ext cx="8689976" cy="13715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Add namespaces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90" y="2918998"/>
            <a:ext cx="40481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57487" y="3564731"/>
            <a:ext cx="66770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442912"/>
            <a:ext cx="115157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9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366837"/>
            <a:ext cx="8410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59" y="1063179"/>
            <a:ext cx="9554256" cy="54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6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738187"/>
            <a:ext cx="98393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7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50" y="1914526"/>
            <a:ext cx="8233860" cy="460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1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04" y="1199469"/>
            <a:ext cx="95631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azure 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not replacement of your on premises windows active directory</a:t>
            </a:r>
          </a:p>
          <a:p>
            <a:r>
              <a:rPr lang="en-US" dirty="0" smtClean="0"/>
              <a:t>Azure ad is more focused on internet scale and internet based protocol based active directory</a:t>
            </a:r>
          </a:p>
          <a:p>
            <a:r>
              <a:rPr lang="en-US" dirty="0" smtClean="0"/>
              <a:t>Limitations of on premises active directory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Single point of failure</a:t>
            </a:r>
          </a:p>
          <a:p>
            <a:pPr>
              <a:buFontTx/>
              <a:buChar char="-"/>
            </a:pPr>
            <a:r>
              <a:rPr lang="en-US" dirty="0" smtClean="0"/>
              <a:t>On premises AD is not designed for internet scale</a:t>
            </a:r>
          </a:p>
          <a:p>
            <a:pPr>
              <a:buFontTx/>
              <a:buChar char="-"/>
            </a:pPr>
            <a:r>
              <a:rPr lang="en-US" dirty="0" smtClean="0"/>
              <a:t>Too chatty – every resource access require to talk to domain controller – if you login outlook it requires to talk to domain controller, if you login to skype it requires to talk to domain controller.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552575"/>
            <a:ext cx="88677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Identifies apps, </a:t>
            </a:r>
            <a:r>
              <a:rPr lang="en-US" dirty="0" err="1" smtClean="0"/>
              <a:t>apis</a:t>
            </a:r>
            <a:r>
              <a:rPr lang="en-US" dirty="0" smtClean="0"/>
              <a:t>, and users using internet ready </a:t>
            </a:r>
            <a:r>
              <a:rPr lang="en-US" dirty="0" err="1" smtClean="0"/>
              <a:t>starndards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internet we don’t use </a:t>
            </a:r>
            <a:r>
              <a:rPr lang="en-US" dirty="0" err="1" smtClean="0"/>
              <a:t>kerberose</a:t>
            </a:r>
            <a:r>
              <a:rPr lang="en-US" dirty="0" smtClean="0"/>
              <a:t> we use the </a:t>
            </a:r>
            <a:r>
              <a:rPr lang="en-US" dirty="0" err="1" smtClean="0"/>
              <a:t>oauth</a:t>
            </a:r>
            <a:r>
              <a:rPr lang="en-US" dirty="0" smtClean="0"/>
              <a:t> and </a:t>
            </a:r>
            <a:r>
              <a:rPr lang="en-US" dirty="0" err="1" smtClean="0"/>
              <a:t>ws</a:t>
            </a:r>
            <a:r>
              <a:rPr lang="en-US" dirty="0" smtClean="0"/>
              <a:t> fed.</a:t>
            </a:r>
          </a:p>
          <a:p>
            <a:r>
              <a:rPr lang="en-US" dirty="0" smtClean="0"/>
              <a:t>Trust based architecture, less chatty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652587"/>
            <a:ext cx="87725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281112"/>
            <a:ext cx="89820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59" y="2651624"/>
            <a:ext cx="82677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 to web application – only using azure AD, App not hosted in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32" y="2214694"/>
            <a:ext cx="7529146" cy="432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Settings – 4.5.1 required for </a:t>
            </a:r>
            <a:r>
              <a:rPr lang="en-US" dirty="0" err="1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nugget packages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32" y="2735159"/>
            <a:ext cx="3429000" cy="1190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2" y="4078182"/>
            <a:ext cx="46863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8212</TotalTime>
  <Words>159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Azure Ad for Developers</vt:lpstr>
      <vt:lpstr>What is azure ad?</vt:lpstr>
      <vt:lpstr>PowerPoint Presentation</vt:lpstr>
      <vt:lpstr>Azure AD</vt:lpstr>
      <vt:lpstr>PowerPoint Presentation</vt:lpstr>
      <vt:lpstr>PowerPoint Presentation</vt:lpstr>
      <vt:lpstr>PowerPoint Presentation</vt:lpstr>
      <vt:lpstr>Web browser to web application – only using azure AD, App not hosted in azure</vt:lpstr>
      <vt:lpstr>Demo – Settings – 4.5.1 required for owin</vt:lpstr>
      <vt:lpstr>PowerPoint Presentation</vt:lpstr>
      <vt:lpstr>Add configuration</vt:lpstr>
      <vt:lpstr>PowerPoint Presentation</vt:lpstr>
      <vt:lpstr>PowerPoint Presentation</vt:lpstr>
      <vt:lpstr>PowerPoint Presentation</vt:lpstr>
      <vt:lpstr>PowerPoint Presentation</vt:lpstr>
      <vt:lpstr>Delegated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Bharatkumar Darji (Banking &amp; Financial Services)</dc:creator>
  <cp:lastModifiedBy>Vishal Bharatkumar Darji (Banking &amp; Financial Services)</cp:lastModifiedBy>
  <cp:revision>16</cp:revision>
  <dcterms:created xsi:type="dcterms:W3CDTF">2018-05-24T10:41:02Z</dcterms:created>
  <dcterms:modified xsi:type="dcterms:W3CDTF">2018-05-31T13:02:26Z</dcterms:modified>
</cp:coreProperties>
</file>