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31-May-18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Azure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3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146" y="2557463"/>
            <a:ext cx="757970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1" y="1232535"/>
            <a:ext cx="71532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0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1304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Azure Search</vt:lpstr>
      <vt:lpstr>Natural Language 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Bharatkumar Darji (Banking &amp; Financial Services)</dc:creator>
  <cp:lastModifiedBy>Vishal Bharatkumar Darji (Banking &amp; Financial Services)</cp:lastModifiedBy>
  <cp:revision>4</cp:revision>
  <dcterms:created xsi:type="dcterms:W3CDTF">2018-05-31T13:15:17Z</dcterms:created>
  <dcterms:modified xsi:type="dcterms:W3CDTF">2018-06-01T11:00:05Z</dcterms:modified>
</cp:coreProperties>
</file>