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7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C3CE-6609-4C9D-985C-83925E2EF97C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3D47D-6E74-4373-BC68-D182E22E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4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Claims based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82" y="365125"/>
            <a:ext cx="75152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89" y="237653"/>
            <a:ext cx="8342132" cy="62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589" y="1825625"/>
            <a:ext cx="71888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95" y="1614488"/>
            <a:ext cx="74390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70" y="1710531"/>
            <a:ext cx="75152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501695"/>
            <a:ext cx="75152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1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528637"/>
            <a:ext cx="76866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30" y="0"/>
            <a:ext cx="87344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596401"/>
            <a:ext cx="75914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800100"/>
            <a:ext cx="71437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inside authentication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380" y="1463041"/>
            <a:ext cx="7026146" cy="5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directory federation provider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2" y="1733550"/>
            <a:ext cx="7281999" cy="48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claims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intranet passing the </a:t>
            </a:r>
            <a:r>
              <a:rPr lang="en-US" dirty="0" err="1" smtClean="0"/>
              <a:t>Kerberose</a:t>
            </a:r>
            <a:r>
              <a:rPr lang="en-US" dirty="0" smtClean="0"/>
              <a:t> ticket as claims based authentication but what if application is also accessed by the outside the intranet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is claims based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different identity technologies</a:t>
            </a:r>
          </a:p>
          <a:p>
            <a:r>
              <a:rPr lang="en-US" dirty="0" smtClean="0"/>
              <a:t>A common approach would make life simpler for application developers</a:t>
            </a:r>
          </a:p>
          <a:p>
            <a:pPr lvl="1"/>
            <a:r>
              <a:rPr lang="en-US" dirty="0" smtClean="0"/>
              <a:t>And for users too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Claims based identity provides common approach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5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03" y="365125"/>
            <a:ext cx="9205097" cy="61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token is created by STS (Security Token Service)</a:t>
            </a:r>
          </a:p>
          <a:p>
            <a:r>
              <a:rPr lang="en-US" dirty="0" smtClean="0"/>
              <a:t>STS is software know how to create token</a:t>
            </a:r>
          </a:p>
          <a:p>
            <a:r>
              <a:rPr lang="en-US" dirty="0" smtClean="0"/>
              <a:t>Most popular SAML – Security assertion markup language</a:t>
            </a:r>
          </a:p>
          <a:p>
            <a:r>
              <a:rPr lang="en-US" dirty="0" smtClean="0"/>
              <a:t>Identity providers works with STS</a:t>
            </a:r>
          </a:p>
          <a:p>
            <a:r>
              <a:rPr lang="en-US" dirty="0" smtClean="0"/>
              <a:t>If you are working in organization and you need access, it is your employer who act as the identity provider</a:t>
            </a:r>
          </a:p>
          <a:p>
            <a:r>
              <a:rPr lang="en-US" dirty="0" smtClean="0"/>
              <a:t>On the internet there are lot of other options Facebook, google, Microsoft. They provide STS.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" y="1251585"/>
            <a:ext cx="5934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462088"/>
            <a:ext cx="72294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1442203"/>
            <a:ext cx="7256282" cy="51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146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Claims based authentication</vt:lpstr>
      <vt:lpstr>Identity inside authentication</vt:lpstr>
      <vt:lpstr>Why we need claims based authentication</vt:lpstr>
      <vt:lpstr>Solution is claims based identity</vt:lpstr>
      <vt:lpstr>PowerPoint Presentation</vt:lpstr>
      <vt:lpstr>STS</vt:lpstr>
      <vt:lpstr>Flow -1</vt:lpstr>
      <vt:lpstr>Flow-2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Active directory federation provider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based authentication</dc:title>
  <dc:creator>Vishal Bharatkumar Darji (Banking &amp; Financial Services)</dc:creator>
  <cp:lastModifiedBy>Vishal Bharatkumar Darji (Banking &amp; Financial Services)</cp:lastModifiedBy>
  <cp:revision>13</cp:revision>
  <dcterms:created xsi:type="dcterms:W3CDTF">2018-05-23T07:12:03Z</dcterms:created>
  <dcterms:modified xsi:type="dcterms:W3CDTF">2018-05-23T13:25:42Z</dcterms:modified>
</cp:coreProperties>
</file>