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7DAF0-5E0F-4DBB-8A93-AC8C30A68291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3E12-BB53-449A-806E-B19E6FE8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057275"/>
            <a:ext cx="8820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4" y="1027428"/>
            <a:ext cx="7574107" cy="51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4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4" y="1027428"/>
            <a:ext cx="7574107" cy="51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1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1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42455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7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1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Vishal Bharatkumar Darji (Banking &amp; Financial Services)</dc:creator>
  <cp:lastModifiedBy>Vishal Bharatkumar Darji (Banking &amp; Financial Services)</cp:lastModifiedBy>
  <cp:revision>6</cp:revision>
  <dcterms:created xsi:type="dcterms:W3CDTF">2018-04-27T12:50:35Z</dcterms:created>
  <dcterms:modified xsi:type="dcterms:W3CDTF">2018-04-27T17:12:53Z</dcterms:modified>
</cp:coreProperties>
</file>