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6" d="100"/>
          <a:sy n="56" d="100"/>
        </p:scale>
        <p:origin x="15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Vishal Desai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lang="en-IN" sz="2000" b="1" dirty="0">
                <a:latin typeface="Consolas" panose="020B0609020204030204" pitchFamily="49" charset="0"/>
              </a:rPr>
              <a:t>Total Orders per Month</a:t>
            </a:r>
            <a:endParaRPr sz="2000" b="1" dirty="0"/>
          </a:p>
          <a:p>
            <a:pPr marL="0" indent="0">
              <a:buNone/>
              <a:defRPr sz="2000"/>
            </a:pPr>
            <a:r>
              <a:rPr b="1" dirty="0"/>
              <a:t>Query</a:t>
            </a:r>
            <a:r>
              <a:rPr lang="en-US" b="1" dirty="0"/>
              <a:t> </a:t>
            </a:r>
            <a:r>
              <a:rPr b="1" dirty="0"/>
              <a:t>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Quantity_Ordered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order]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[Sales Data]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order]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dirty="0"/>
          </a:p>
          <a:p>
            <a:pPr>
              <a:defRPr sz="2000"/>
            </a:pPr>
            <a:r>
              <a:rPr dirty="0"/>
              <a:t>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32004-055C-5255-0031-7AE6A6F2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97" y="4059004"/>
            <a:ext cx="2172003" cy="25243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lang="en-US" sz="2000" b="1" dirty="0">
                <a:latin typeface="Consolas" panose="020B0609020204030204" pitchFamily="49" charset="0"/>
              </a:rPr>
              <a:t>Top 5 Hours by Orders in San Francisco</a:t>
            </a:r>
            <a:endParaRPr sz="2000" b="1" dirty="0"/>
          </a:p>
          <a:p>
            <a:pPr marL="0" indent="0">
              <a:buNone/>
              <a:defRPr sz="2000"/>
            </a:pPr>
            <a:r>
              <a:rPr b="1" dirty="0"/>
              <a:t>Query</a:t>
            </a:r>
            <a:r>
              <a:rPr lang="en-US" b="1" dirty="0"/>
              <a:t> </a:t>
            </a:r>
            <a:r>
              <a:rPr b="1" dirty="0"/>
              <a:t>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hour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Quantity_Ordered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order in night]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[Sales Data]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'San Francisco'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hour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order in night]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  <a:p>
            <a:pPr>
              <a:defRPr sz="2000"/>
            </a:pPr>
            <a:endParaRPr lang="en-IN" dirty="0"/>
          </a:p>
          <a:p>
            <a:pPr>
              <a:defRPr sz="2000"/>
            </a:pPr>
            <a:r>
              <a:rPr dirty="0"/>
              <a:t>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8BA47-6422-DDC4-4DB0-C1C89FA2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33" y="4670922"/>
            <a:ext cx="3600953" cy="20378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607BF678-D21C-7AE9-E9CF-24A81A91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" y="960120"/>
            <a:ext cx="8355330" cy="51660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Dataset Overview</a:t>
            </a:r>
          </a:p>
          <a:p>
            <a:r>
              <a:rPr lang="en-US" dirty="0"/>
              <a:t>The dataset contains sales transaction records with key details such as product names, quantity ordered, sales amount, city of purchase, hour of the day, and month. It provides a comprehensive view of customer buying behavior across different locations and times, enabling detailed analysis of sales trends, product performance, and customer activity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60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  <a:defRPr sz="2000"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 Revenue</a:t>
            </a:r>
            <a:endParaRPr lang="en-IN" sz="2000" b="1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 sz="2000"/>
            </a:pPr>
            <a:endParaRPr dirty="0"/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sales]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[Sales Data]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  <a:p>
            <a:pPr>
              <a:defRPr sz="2000"/>
            </a:pPr>
            <a:endParaRPr lang="en-IN" dirty="0"/>
          </a:p>
          <a:p>
            <a:pPr>
              <a:defRPr sz="2000"/>
            </a:pPr>
            <a:r>
              <a:rPr dirty="0"/>
              <a:t>Result:</a:t>
            </a:r>
          </a:p>
          <a:p>
            <a:pPr>
              <a:defRPr sz="20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89CDB-259E-E2EB-310D-8F6E31F74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8" y="4269105"/>
            <a:ext cx="2737563" cy="1062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Top 5 Best-Selling Products by Units Sold</a:t>
            </a:r>
          </a:p>
          <a:p>
            <a:pPr marL="0" indent="0">
              <a:buNone/>
              <a:defRPr sz="2000"/>
            </a:pP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  <a:defRPr sz="2000"/>
            </a:pPr>
            <a:r>
              <a:rPr b="1" dirty="0"/>
              <a:t>Query: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Quantity_Ordered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units]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[Sales Data]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product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units]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  <a:p>
            <a:pPr>
              <a:defRPr sz="2000"/>
            </a:pPr>
            <a:endParaRPr lang="en-IN" dirty="0"/>
          </a:p>
          <a:p>
            <a:pPr>
              <a:defRPr sz="2000"/>
            </a:pPr>
            <a:r>
              <a:rPr dirty="0"/>
              <a:t>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6865D-861F-0BF6-1C34-1BDE2BEF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51" y="4209904"/>
            <a:ext cx="3248478" cy="20957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Top 3 Cities by Sales Revenue</a:t>
            </a:r>
          </a:p>
          <a:p>
            <a:pPr marL="0" indent="0">
              <a:buNone/>
              <a:defRPr sz="2000"/>
            </a:pPr>
            <a:endParaRPr sz="2000" dirty="0"/>
          </a:p>
          <a:p>
            <a:pPr marL="0" indent="0">
              <a:buNone/>
              <a:defRPr sz="2000"/>
            </a:pPr>
            <a:r>
              <a:rPr b="1" dirty="0"/>
              <a:t>Query</a:t>
            </a:r>
            <a:r>
              <a:rPr lang="en-US" b="1" dirty="0"/>
              <a:t> </a:t>
            </a:r>
            <a:endParaRPr b="1" dirty="0"/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sum]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[Sales Data]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sum]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  <a:p>
            <a:pPr>
              <a:defRPr sz="2000"/>
            </a:pPr>
            <a:endParaRPr lang="en-IN" dirty="0"/>
          </a:p>
          <a:p>
            <a:pPr>
              <a:defRPr sz="2000"/>
            </a:pPr>
            <a:r>
              <a:rPr dirty="0"/>
              <a:t>Result:</a:t>
            </a:r>
            <a:endParaRPr lang="en-IN" dirty="0"/>
          </a:p>
          <a:p>
            <a:pPr>
              <a:defRPr sz="20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177B0-53C7-CD62-32C1-87CFF52F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25" y="4216351"/>
            <a:ext cx="3513965" cy="1727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Peak Shopping Hours</a:t>
            </a:r>
            <a:endParaRPr lang="en-US" sz="2000" dirty="0"/>
          </a:p>
          <a:p>
            <a:pPr marL="0" indent="0">
              <a:buNone/>
              <a:defRPr sz="2000"/>
            </a:pPr>
            <a:r>
              <a:rPr b="1" dirty="0"/>
              <a:t>Query</a:t>
            </a:r>
            <a:r>
              <a:rPr lang="en-US" b="1" dirty="0"/>
              <a:t> </a:t>
            </a:r>
            <a:r>
              <a:rPr b="1" dirty="0"/>
              <a:t>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Hour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NumberOfOrders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[Sales Data]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Hour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NumberOfOrders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B41FA-1E28-D957-ED28-6FD37BE0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91" y="3936583"/>
            <a:ext cx="2495898" cy="26424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Month with Highest Sales</a:t>
            </a:r>
            <a:endParaRPr lang="en-US" sz="2000" dirty="0"/>
          </a:p>
          <a:p>
            <a:pPr marL="0" indent="0">
              <a:buNone/>
              <a:defRPr sz="2000"/>
            </a:pPr>
            <a:r>
              <a:rPr b="1" dirty="0"/>
              <a:t>Query: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[total sale]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[Sales Data]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[total sale]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dirty="0"/>
          </a:p>
          <a:p>
            <a:pPr>
              <a:defRPr sz="2000"/>
            </a:pPr>
            <a:r>
              <a:rPr dirty="0"/>
              <a:t>Result:</a:t>
            </a:r>
            <a:endParaRPr lang="en-US" dirty="0"/>
          </a:p>
          <a:p>
            <a:pPr>
              <a:defRPr sz="20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3E918-F93E-95B2-1FE4-8FE97FA7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4945001"/>
            <a:ext cx="4263390" cy="13637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lang="en-US" sz="1800" b="1" dirty="0">
                <a:latin typeface="Consolas" panose="020B0609020204030204" pitchFamily="49" charset="0"/>
              </a:rPr>
              <a:t>City-wise Total Orders and Sales</a:t>
            </a:r>
            <a:endParaRPr b="1" dirty="0"/>
          </a:p>
          <a:p>
            <a:pPr marL="0" indent="0">
              <a:buNone/>
              <a:defRPr sz="2000"/>
            </a:pPr>
            <a:r>
              <a:rPr b="1" dirty="0"/>
              <a:t>Query</a:t>
            </a:r>
            <a:r>
              <a:rPr lang="en-US" b="1" dirty="0"/>
              <a:t> </a:t>
            </a:r>
            <a:r>
              <a:rPr b="1" dirty="0"/>
              <a:t>:</a:t>
            </a:r>
            <a:endParaRPr lang="en-I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TotalOrders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TotalSales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[Sales Data]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TotalSales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E2A5E-5359-9398-43C6-F34E56876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66" y="4201286"/>
            <a:ext cx="3743847" cy="25538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Average Sales per City</a:t>
            </a:r>
            <a:endParaRPr lang="en-US" sz="2000" dirty="0"/>
          </a:p>
          <a:p>
            <a:pPr marL="0" indent="0">
              <a:buNone/>
              <a:defRPr sz="2000"/>
            </a:pPr>
            <a:r>
              <a:rPr b="1" dirty="0"/>
              <a:t>Query</a:t>
            </a:r>
            <a:r>
              <a:rPr lang="en-US" b="1" dirty="0"/>
              <a:t> </a:t>
            </a:r>
            <a:r>
              <a:rPr b="1" dirty="0"/>
              <a:t>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[avg sale]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[Sales Data]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[avg sale]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8A1C8-2602-7046-EEF1-23254688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94" y="3909824"/>
            <a:ext cx="2695951" cy="26959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423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Sales Data Analysis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vishal desai</cp:lastModifiedBy>
  <cp:revision>4</cp:revision>
  <dcterms:created xsi:type="dcterms:W3CDTF">2013-01-27T09:14:16Z</dcterms:created>
  <dcterms:modified xsi:type="dcterms:W3CDTF">2025-05-29T16:59:25Z</dcterms:modified>
  <cp:category/>
</cp:coreProperties>
</file>