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F03F-7DDF-45E0-A823-D777FEF8BDA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13A-0EC3-46A1-8E78-5B8A255A2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F03F-7DDF-45E0-A823-D777FEF8BDA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13A-0EC3-46A1-8E78-5B8A255A2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6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F03F-7DDF-45E0-A823-D777FEF8BDA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13A-0EC3-46A1-8E78-5B8A255A2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F03F-7DDF-45E0-A823-D777FEF8BDA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13A-0EC3-46A1-8E78-5B8A255A2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F03F-7DDF-45E0-A823-D777FEF8BDA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13A-0EC3-46A1-8E78-5B8A255A2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F03F-7DDF-45E0-A823-D777FEF8BDA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13A-0EC3-46A1-8E78-5B8A255A2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F03F-7DDF-45E0-A823-D777FEF8BDA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13A-0EC3-46A1-8E78-5B8A255A2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8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F03F-7DDF-45E0-A823-D777FEF8BDA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13A-0EC3-46A1-8E78-5B8A255A2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F03F-7DDF-45E0-A823-D777FEF8BDA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13A-0EC3-46A1-8E78-5B8A255A2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1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F03F-7DDF-45E0-A823-D777FEF8BDA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13A-0EC3-46A1-8E78-5B8A255A2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9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F03F-7DDF-45E0-A823-D777FEF8BDA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13A-0EC3-46A1-8E78-5B8A255A2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7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0F03F-7DDF-45E0-A823-D777FEF8BDA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613A-0EC3-46A1-8E78-5B8A255A2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219200" y="2286000"/>
            <a:ext cx="67818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68446" y="2438400"/>
            <a:ext cx="6027672" cy="1600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16975" y="2875128"/>
            <a:ext cx="17526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Matched Photo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8445" y="4191000"/>
            <a:ext cx="6027673" cy="2438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52600" y="4343400"/>
            <a:ext cx="5714999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Decease Details:</a:t>
            </a:r>
            <a:br>
              <a:rPr lang="en-US" dirty="0" smtClean="0"/>
            </a:br>
            <a:r>
              <a:rPr lang="en-US" dirty="0" err="1" smtClean="0"/>
              <a:t>dsfdsf</a:t>
            </a:r>
            <a:endParaRPr lang="en-US" dirty="0" smtClean="0"/>
          </a:p>
          <a:p>
            <a:pPr algn="ctr"/>
            <a:r>
              <a:rPr lang="en-US" dirty="0" smtClean="0"/>
              <a:t>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Recommendation: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Dfds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err="1" smtClean="0"/>
              <a:t>Jlkjdf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err="1" smtClean="0"/>
              <a:t>dfjlsdf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01134"/>
            <a:ext cx="17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Folder Structure: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1600" y="1066800"/>
            <a:ext cx="175260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Plant Type</a:t>
            </a:r>
            <a:endParaRPr lang="en-US" sz="1600" dirty="0"/>
          </a:p>
        </p:txBody>
      </p:sp>
      <p:sp>
        <p:nvSpPr>
          <p:cNvPr id="17" name="Right Arrow 16"/>
          <p:cNvSpPr/>
          <p:nvPr/>
        </p:nvSpPr>
        <p:spPr>
          <a:xfrm>
            <a:off x="3306739" y="1104900"/>
            <a:ext cx="3810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99279" y="679966"/>
            <a:ext cx="175260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Decease 1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900416" y="1247917"/>
            <a:ext cx="175260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Decease 2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298966"/>
            <a:ext cx="175260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Photos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810336"/>
            <a:ext cx="175260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Summary Doc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5717274" y="810336"/>
            <a:ext cx="25248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10216" y="1343736"/>
            <a:ext cx="175260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Recommendations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49309" y="1915109"/>
            <a:ext cx="17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Application: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NBC Universal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Inampudi, Sudheer (501878327)</dc:creator>
  <cp:lastModifiedBy>Inampudi, Sudheer (501878327)</cp:lastModifiedBy>
  <cp:revision>2</cp:revision>
  <dcterms:created xsi:type="dcterms:W3CDTF">2018-03-25T14:48:17Z</dcterms:created>
  <dcterms:modified xsi:type="dcterms:W3CDTF">2018-03-25T15:02:42Z</dcterms:modified>
</cp:coreProperties>
</file>