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1" r:id="rId14"/>
    <p:sldId id="272" r:id="rId15"/>
    <p:sldId id="267" r:id="rId16"/>
    <p:sldId id="268" r:id="rId17"/>
    <p:sldId id="269" r:id="rId18"/>
    <p:sldId id="27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0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822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9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819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21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96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028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59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7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3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59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6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325379">
            <a:off x="-763571" y="1660566"/>
            <a:ext cx="8682085" cy="72275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CARD INTENT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320665">
            <a:off x="1032239" y="2420793"/>
            <a:ext cx="6400800" cy="1752600"/>
          </a:xfrm>
        </p:spPr>
        <p:txBody>
          <a:bodyPr/>
          <a:lstStyle/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SAS and Power BI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BSC.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6B0752-7C11-9AA6-94D6-C2BCDF74828A}"/>
              </a:ext>
            </a:extLst>
          </p:cNvPr>
          <p:cNvSpPr txBox="1"/>
          <p:nvPr/>
        </p:nvSpPr>
        <p:spPr>
          <a:xfrm rot="21432869">
            <a:off x="5755062" y="4694547"/>
            <a:ext cx="260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VISHAL 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NO:2213141104047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NO : 61551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(SAS)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PROC MEANS for summary statistics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PROC UNIVARIATE for data distribution insights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PROC FREQ for categorical variable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PROC SQL for filtering and grouping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E0FD-41A0-7A0B-D683-1FB3A455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34405"/>
            <a:ext cx="7668115" cy="672606"/>
          </a:xfrm>
        </p:spPr>
        <p:txBody>
          <a:bodyPr/>
          <a:lstStyle/>
          <a:p>
            <a:pPr algn="ctr"/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REPORTS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92D4B-9326-64D0-8FC7-BB894495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011"/>
            <a:ext cx="2084671" cy="4864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76C34F-D46D-FD85-16A5-27A30175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81" y="639993"/>
            <a:ext cx="2251266" cy="4947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39EB9E-D7AA-8CB3-C256-B5D99BF7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914" y="639993"/>
            <a:ext cx="2936410" cy="4947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2B6C2-A67F-BEEA-E56C-5BE41B265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744" y="666564"/>
            <a:ext cx="2674293" cy="49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0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with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350214"/>
            <a:ext cx="7797662" cy="2157572"/>
          </a:xfrm>
        </p:spPr>
        <p:txBody>
          <a:bodyPr>
            <a:normAutofit fontScale="92500" lnSpcReduction="20000"/>
          </a:bodyPr>
          <a:lstStyle/>
          <a:p>
            <a:r>
              <a:rPr sz="2200" dirty="0"/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interactive dashboards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bar charts for intent distribution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 charts for approval rates</a:t>
            </a:r>
          </a:p>
          <a:p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charts for income vs. approval trends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AND SO 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D90F-64FB-329F-14E0-4223E8E5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085" y="0"/>
            <a:ext cx="7797662" cy="115196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 dashboard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06510-381C-B5C0-6A20-71ACE5A7D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49" y="1236749"/>
            <a:ext cx="7659621" cy="4306211"/>
          </a:xfrm>
        </p:spPr>
      </p:pic>
    </p:spTree>
    <p:extLst>
      <p:ext uri="{BB962C8B-B14F-4D97-AF65-F5344CB8AC3E}">
        <p14:creationId xmlns:p14="http://schemas.microsoft.com/office/powerpoint/2010/main" val="51528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AB39-2B6D-BEF1-1E96-93A060A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299302"/>
            <a:ext cx="7797662" cy="115196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MATRIX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1A3FC-CF23-C19F-710B-F09B92BEF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1" y="1309567"/>
            <a:ext cx="7687980" cy="423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9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40704"/>
            <a:ext cx="7797662" cy="1151965"/>
          </a:xfrm>
        </p:spPr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773405"/>
            <a:ext cx="7797662" cy="3311189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data-driven insights for financial institutions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key factors influencing credit card approvals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risk assessment and reduces default rates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027" y="421850"/>
            <a:ext cx="8158309" cy="1151965"/>
          </a:xfrm>
        </p:spPr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573815"/>
            <a:ext cx="7797662" cy="331118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 on historical data, which may not reflect future trends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biases in dataset affecting analysis accuracy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by available features in the dataset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domain expertise for accurate interpretation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836692"/>
            <a:ext cx="7797662" cy="3311189"/>
          </a:xfrm>
        </p:spPr>
        <p:txBody>
          <a:bodyPr>
            <a:normAutofit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 is widely used in financial and banking sectors for risk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dashboards provide interactive visualizations for easy interpretation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business intelligence systems for decision-making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for use with larger datasets and additional features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874399"/>
            <a:ext cx="7797662" cy="331118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SAS Documentation - SAS Institute Inc.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Power BI Documentation - Microsoft Corporation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Kaggle - Credit Card Applicant Dataset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Exploratory Data Analysis - J. W. Tukey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Consumer Credit Models - L. C. Thomas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1658EB-F9DA-75F8-28B6-2CFDCFDB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05968">
            <a:off x="822489" y="612742"/>
            <a:ext cx="4977353" cy="4977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0F54D-9DE6-C7F5-4563-5EA311184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07" y="2846895"/>
            <a:ext cx="10027763" cy="40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773405"/>
            <a:ext cx="7797662" cy="3311189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credit card application intent using data analytics tools - SAS for statistical analysis and Power BI for visualization. It examines key factors such as income, employment, and credit history to determine approval likelihood.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37" y="1745679"/>
            <a:ext cx="7797662" cy="3311189"/>
          </a:xfrm>
        </p:spPr>
        <p:txBody>
          <a:bodyPr>
            <a:normAutofit/>
          </a:bodyPr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study is to identify the factors influencing an individual’s decision to apply for a credit card. Using SAS for statistical insights and Power BI for visualization, the project uncovers trends in demographics, income levels, and credit histories affecting application approval rates.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707972"/>
            <a:ext cx="7797662" cy="3311189"/>
          </a:xfrm>
        </p:spPr>
        <p:txBody>
          <a:bodyPr/>
          <a:lstStyle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financial institutions face challenges in identifying customers who are likely to apply for a credit card. Understanding key factors such as income, employment, and credit history can improve approval strategies and reduce default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factors affecting credit card intent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customer segments with high approval chances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risk assessment using statistical techniques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 in credit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773405"/>
            <a:ext cx="7797662" cy="331118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SAS: For statistical data processing and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Power BI: For visualization and dashboard creation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 For querying and filtering data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Excel: For initial data handling and transformation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837766"/>
            <a:ext cx="7797662" cy="3311189"/>
          </a:xfrm>
        </p:spPr>
        <p:txBody>
          <a:bodyPr>
            <a:normAutofit fontScale="700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1,000 records with 13 attributes related to credit applications: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Ownership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Intent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Amount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History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563775"/>
            <a:ext cx="7797662" cy="331118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Handled missing values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duplicate records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Standardized categorical values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Scaled numerical data for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9189"/>
            <a:ext cx="8629649" cy="294587"/>
          </a:xfrm>
        </p:spPr>
        <p:txBody>
          <a:bodyPr/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1846580"/>
            <a:ext cx="7797662" cy="331118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patterns in credit application trends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Analyzed demographic influences on approvals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Examined income distribution and its effect on loan approvals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111</TotalTime>
  <Words>524</Words>
  <Application>Microsoft Office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Impact</vt:lpstr>
      <vt:lpstr>Times New Roman</vt:lpstr>
      <vt:lpstr>Main Event</vt:lpstr>
      <vt:lpstr> CREDIT CARD INTENT ANALYSIS</vt:lpstr>
      <vt:lpstr>INTRODUCTION</vt:lpstr>
      <vt:lpstr>Abstract</vt:lpstr>
      <vt:lpstr>Problem Statement</vt:lpstr>
      <vt:lpstr>Objectives</vt:lpstr>
      <vt:lpstr>Tools Used</vt:lpstr>
      <vt:lpstr>Dataset Overview</vt:lpstr>
      <vt:lpstr>Data Preprocessing</vt:lpstr>
      <vt:lpstr>Exploratory Data Analysis (EDA)</vt:lpstr>
      <vt:lpstr>Statistical Analysis (SAS)</vt:lpstr>
      <vt:lpstr>ANALYZED REPORTS</vt:lpstr>
      <vt:lpstr>Visualization with Power BI</vt:lpstr>
      <vt:lpstr>Power bi  dashboard</vt:lpstr>
      <vt:lpstr>POWER BI MATRIX </vt:lpstr>
      <vt:lpstr>Advantages</vt:lpstr>
      <vt:lpstr>Challenges &amp; Limitations</vt:lpstr>
      <vt:lpstr>Accessibility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vishal</dc:creator>
  <cp:keywords/>
  <dc:description>generated using python-pptx</dc:description>
  <cp:lastModifiedBy>vishal A</cp:lastModifiedBy>
  <cp:revision>3</cp:revision>
  <dcterms:created xsi:type="dcterms:W3CDTF">2013-01-27T09:14:16Z</dcterms:created>
  <dcterms:modified xsi:type="dcterms:W3CDTF">2025-03-13T19:19:22Z</dcterms:modified>
  <cp:category/>
</cp:coreProperties>
</file>