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5C-A219-44A7-98B1-BAEACC05B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/>
              <a:t>Url-Shortner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83D85-9958-4E13-AC1D-BA85F87B0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</a:t>
            </a:r>
            <a:r>
              <a:rPr lang="en-IN" dirty="0"/>
              <a:t>y: </a:t>
            </a:r>
            <a:r>
              <a:rPr lang="en-US" dirty="0"/>
              <a:t> Vishal </a:t>
            </a:r>
            <a:r>
              <a:rPr lang="en-US" dirty="0" err="1"/>
              <a:t>Mourya</a:t>
            </a:r>
            <a:r>
              <a:rPr lang="en-US" dirty="0"/>
              <a:t> </a:t>
            </a:r>
            <a:r>
              <a:rPr lang="en-IN" dirty="0"/>
              <a:t>(</a:t>
            </a:r>
            <a:r>
              <a:rPr lang="en-US" dirty="0"/>
              <a:t>IT-B-01</a:t>
            </a:r>
            <a:r>
              <a:rPr lang="en-IN" dirty="0"/>
              <a:t>)</a:t>
            </a:r>
          </a:p>
          <a:p>
            <a:r>
              <a:rPr lang="en-IN" dirty="0"/>
              <a:t>     </a:t>
            </a:r>
            <a:r>
              <a:rPr lang="en-US" dirty="0"/>
              <a:t> </a:t>
            </a:r>
            <a:r>
              <a:rPr lang="en-IN" dirty="0"/>
              <a:t> Sanjay Shukla(</a:t>
            </a:r>
            <a:r>
              <a:rPr lang="en-US"/>
              <a:t>IT-B-30</a:t>
            </a:r>
            <a:r>
              <a:rPr lang="en-IN"/>
              <a:t>)</a:t>
            </a:r>
            <a:endParaRPr lang="en-IN" dirty="0"/>
          </a:p>
          <a:p>
            <a:r>
              <a:rPr lang="en-IN" dirty="0"/>
              <a:t>    </a:t>
            </a:r>
            <a:r>
              <a:rPr lang="en-US" dirty="0"/>
              <a:t> </a:t>
            </a:r>
            <a:r>
              <a:rPr lang="en-IN" dirty="0"/>
              <a:t> </a:t>
            </a:r>
            <a:r>
              <a:rPr lang="en-US" dirty="0"/>
              <a:t> Adarsh Singh </a:t>
            </a:r>
            <a:r>
              <a:rPr lang="en-IN" dirty="0"/>
              <a:t>(</a:t>
            </a:r>
            <a:r>
              <a:rPr lang="en-US" dirty="0"/>
              <a:t>IT-B-32</a:t>
            </a:r>
            <a:r>
              <a:rPr lang="en-I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2940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3802-BF12-4C9D-B1CB-2DD814D6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6419-75DC-41D5-AF89-0B6427D7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952" y="2121408"/>
            <a:ext cx="8975296" cy="4050792"/>
          </a:xfrm>
        </p:spPr>
        <p:txBody>
          <a:bodyPr anchor="t"/>
          <a:lstStyle/>
          <a:p>
            <a:pPr marL="0" indent="0">
              <a:buNone/>
            </a:pPr>
            <a:endParaRPr lang="en-IN" dirty="0"/>
          </a:p>
          <a:p>
            <a:r>
              <a:rPr lang="en-US"/>
              <a:t>A URL shortener is a simple web tool that takes a long URL and simplifies them to smaller, manageable links, allowing easier online traffic management. </a:t>
            </a:r>
          </a:p>
          <a:p>
            <a:r>
              <a:rPr lang="en-US"/>
              <a:t>The most commonly used URL shorteners are: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/>
              <a:t>Tinyurl.com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/>
              <a:t>Bitly.com</a:t>
            </a:r>
          </a:p>
        </p:txBody>
      </p:sp>
    </p:spTree>
    <p:extLst>
      <p:ext uri="{BB962C8B-B14F-4D97-AF65-F5344CB8AC3E}">
        <p14:creationId xmlns:p14="http://schemas.microsoft.com/office/powerpoint/2010/main" val="236400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989-AA49-4ED2-B882-5BBE5E3D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System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2C8F-8393-4ED6-94DC-F1B723F2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MongoDB
NodeJS
Express
Bootstrap</a:t>
            </a:r>
            <a:r>
              <a:rPr lang="en-IN" dirty="0"/>
              <a:t> </a:t>
            </a:r>
            <a:endParaRPr lang="en-US" dirty="0"/>
          </a:p>
          <a:p>
            <a:r>
              <a:rPr lang="en-US" dirty="0"/>
              <a:t>JavaScript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96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F276-2142-482E-AC53-F4CB10A2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4F95A-8869-419E-98F9-4109602D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Reduces lengthy URLs into smaller manageable links.</a:t>
            </a:r>
          </a:p>
          <a:p>
            <a:r>
              <a:rPr lang="en-US" dirty="0"/>
              <a:t>Keeps count of the number of visitors on the shortened link.</a:t>
            </a:r>
          </a:p>
          <a:p>
            <a:r>
              <a:rPr lang="en-US" dirty="0"/>
              <a:t>Replaces a long URL into short 5 character URL.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16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EB02-7EA1-2D4D-8BD9-25881DA4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4372DFB-E84C-484C-A709-398ADBFDA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9" y="484632"/>
            <a:ext cx="10058400" cy="5687568"/>
          </a:xfrm>
        </p:spPr>
      </p:pic>
    </p:spTree>
    <p:extLst>
      <p:ext uri="{BB962C8B-B14F-4D97-AF65-F5344CB8AC3E}">
        <p14:creationId xmlns:p14="http://schemas.microsoft.com/office/powerpoint/2010/main" val="176622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A8B5-3B35-F440-B69E-FBE8E2CE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C256F3-D8BA-B440-BAA0-4D6396FEF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049" y="484632"/>
            <a:ext cx="10365618" cy="5687568"/>
          </a:xfrm>
        </p:spPr>
      </p:pic>
    </p:spTree>
    <p:extLst>
      <p:ext uri="{BB962C8B-B14F-4D97-AF65-F5344CB8AC3E}">
        <p14:creationId xmlns:p14="http://schemas.microsoft.com/office/powerpoint/2010/main" val="360025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7D56-0C3B-4A76-836F-9F899A442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649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{4D1C356B-594C-4261-B63B-01002B1B33E7}tf03090434</Template>
  <TotalTime>119</TotalTime>
  <Words>108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Url-Shortner</vt:lpstr>
      <vt:lpstr>Problem Definition</vt:lpstr>
      <vt:lpstr>System used</vt:lpstr>
      <vt:lpstr>Features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Service providing portal</dc:title>
  <dc:creator>shettytanish54@gmail.com</dc:creator>
  <cp:lastModifiedBy>Manish R . Maurya</cp:lastModifiedBy>
  <cp:revision>11</cp:revision>
  <dcterms:created xsi:type="dcterms:W3CDTF">2020-09-10T08:09:11Z</dcterms:created>
  <dcterms:modified xsi:type="dcterms:W3CDTF">2020-11-26T06:45:02Z</dcterms:modified>
</cp:coreProperties>
</file>