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atsi" charset="1" panose="000005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865063" y="3190875"/>
            <a:ext cx="11287261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PAGE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Vishal Naik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Self Project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3780" y="3111423"/>
            <a:ext cx="14847341" cy="455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Password Masking: Password is hidden when typed.</a:t>
            </a:r>
          </a:p>
          <a:p>
            <a:pPr algn="l">
              <a:lnSpc>
                <a:spcPts val="5125"/>
              </a:lnSpc>
            </a:pPr>
          </a:p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Session Management: Flash messages are used for feedback after form submission.</a:t>
            </a:r>
          </a:p>
          <a:p>
            <a:pPr algn="l">
              <a:lnSpc>
                <a:spcPts val="5125"/>
              </a:lnSpc>
            </a:pPr>
          </a:p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Storing Passwords: In production, use hashed passwords (e.g., bcrypt).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SECURITY CONSIDERATIONS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| 2024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3780" y="3111423"/>
            <a:ext cx="14847341" cy="521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Integrate a database to store user credentials securely.</a:t>
            </a:r>
          </a:p>
          <a:p>
            <a:pPr algn="l">
              <a:lnSpc>
                <a:spcPts val="5125"/>
              </a:lnSpc>
            </a:pPr>
          </a:p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 email verification and password reset functionality.</a:t>
            </a:r>
          </a:p>
          <a:p>
            <a:pPr algn="l">
              <a:lnSpc>
                <a:spcPts val="5125"/>
              </a:lnSpc>
            </a:pPr>
          </a:p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Improve security with CAPTCHA to prevent bot logins.</a:t>
            </a:r>
          </a:p>
          <a:p>
            <a:pPr algn="l">
              <a:lnSpc>
                <a:spcPts val="5125"/>
              </a:lnSpc>
            </a:pPr>
          </a:p>
          <a:p>
            <a:pPr algn="l" marL="790445" indent="-395222" lvl="1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Style improvements for mobile responsiveness.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ENHANCEMENTS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0330" y="3672292"/>
            <a:ext cx="14847341" cy="2564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Summary: We have built a simple yet effective login system using Flask with a modern design and basic authentication.</a:t>
            </a:r>
          </a:p>
          <a:p>
            <a:pPr algn="l">
              <a:lnSpc>
                <a:spcPts val="5125"/>
              </a:lnSpc>
            </a:pP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Next Steps: Continue adding features and security enhancements.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| 2024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Vishal Naik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Self Project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Self Project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58070" y="3388655"/>
            <a:ext cx="11773191" cy="436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Objective: To build a simple and secure login page using Flask.</a:t>
            </a:r>
          </a:p>
          <a:p>
            <a:pPr algn="l">
              <a:lnSpc>
                <a:spcPts val="4452"/>
              </a:lnSpc>
            </a:pPr>
          </a:p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Features:</a:t>
            </a:r>
          </a:p>
          <a:p>
            <a:pPr algn="l" marL="686651" indent="-343326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login functionality (username &amp; password).</a:t>
            </a:r>
          </a:p>
          <a:p>
            <a:pPr algn="l" marL="686651" indent="-343326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Password field hidden (input masking).</a:t>
            </a:r>
          </a:p>
          <a:p>
            <a:pPr algn="l" marL="686651" indent="-343326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Flash messages for login success or failure.</a:t>
            </a:r>
          </a:p>
          <a:p>
            <a:pPr algn="l" marL="686651" indent="-343326" lvl="1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Beautiful design with modern CSS.</a:t>
            </a:r>
          </a:p>
          <a:p>
            <a:pPr algn="l">
              <a:lnSpc>
                <a:spcPts val="319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STRUCTURE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406187"/>
            <a:chOff x="0" y="0"/>
            <a:chExt cx="8868713" cy="18749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Contains Flask app logic and routes.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app.py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52253" y="2883406"/>
            <a:ext cx="6691747" cy="389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File Structure:</a:t>
            </a:r>
          </a:p>
          <a:p>
            <a:pPr algn="l">
              <a:lnSpc>
                <a:spcPts val="5192"/>
              </a:lnSpc>
            </a:pP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/project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/templates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login.html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app.py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673194" y="6685437"/>
            <a:ext cx="6651535" cy="1406187"/>
            <a:chOff x="0" y="0"/>
            <a:chExt cx="8868713" cy="187491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Contains the login form and front-end design.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| 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50637" y="5986928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login.html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7468" y="866775"/>
            <a:ext cx="12406338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FLASK BACKEND (APP.PY)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406187"/>
            <a:chOff x="0" y="0"/>
            <a:chExt cx="8868713" cy="18749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Dummy user data: Username = 'user', Password = 'password123'.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Credentials: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52253" y="2883406"/>
            <a:ext cx="6691747" cy="5203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Flask Setup:</a:t>
            </a:r>
          </a:p>
          <a:p>
            <a:pPr algn="l">
              <a:lnSpc>
                <a:spcPts val="5192"/>
              </a:lnSpc>
            </a:pP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from flask import Flask, render_template, request, redirect, url_for, flash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 = Flask(__name__)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app.secret_key = 'your_secret_key'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673194" y="6136104"/>
            <a:ext cx="8224826" cy="4055330"/>
            <a:chOff x="0" y="0"/>
            <a:chExt cx="10966435" cy="540710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966435" cy="5407106"/>
              <a:chOff x="0" y="0"/>
              <a:chExt cx="2166209" cy="106807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66209" cy="1068070"/>
              </a:xfrm>
              <a:custGeom>
                <a:avLst/>
                <a:gdLst/>
                <a:ahLst/>
                <a:cxnLst/>
                <a:rect r="r" b="b" t="t" l="l"/>
                <a:pathLst>
                  <a:path h="1068070" w="2166209">
                    <a:moveTo>
                      <a:pt x="48006" y="0"/>
                    </a:moveTo>
                    <a:lnTo>
                      <a:pt x="2118204" y="0"/>
                    </a:lnTo>
                    <a:cubicBezTo>
                      <a:pt x="2130935" y="0"/>
                      <a:pt x="2143146" y="5058"/>
                      <a:pt x="2152149" y="14061"/>
                    </a:cubicBezTo>
                    <a:cubicBezTo>
                      <a:pt x="2161152" y="23063"/>
                      <a:pt x="2166209" y="35274"/>
                      <a:pt x="2166209" y="48006"/>
                    </a:cubicBezTo>
                    <a:lnTo>
                      <a:pt x="2166209" y="1020065"/>
                    </a:lnTo>
                    <a:cubicBezTo>
                      <a:pt x="2166209" y="1032797"/>
                      <a:pt x="2161152" y="1045007"/>
                      <a:pt x="2152149" y="1054010"/>
                    </a:cubicBezTo>
                    <a:cubicBezTo>
                      <a:pt x="2143146" y="1063013"/>
                      <a:pt x="2130935" y="1068070"/>
                      <a:pt x="2118204" y="1068070"/>
                    </a:cubicBezTo>
                    <a:lnTo>
                      <a:pt x="48006" y="1068070"/>
                    </a:lnTo>
                    <a:cubicBezTo>
                      <a:pt x="35274" y="1068070"/>
                      <a:pt x="23063" y="1063013"/>
                      <a:pt x="14061" y="1054010"/>
                    </a:cubicBezTo>
                    <a:cubicBezTo>
                      <a:pt x="5058" y="1045007"/>
                      <a:pt x="0" y="1032797"/>
                      <a:pt x="0" y="1020065"/>
                    </a:cubicBezTo>
                    <a:lnTo>
                      <a:pt x="0" y="48006"/>
                    </a:lnTo>
                    <a:cubicBezTo>
                      <a:pt x="0" y="35274"/>
                      <a:pt x="5058" y="23063"/>
                      <a:pt x="14061" y="14061"/>
                    </a:cubicBezTo>
                    <a:cubicBezTo>
                      <a:pt x="23063" y="5058"/>
                      <a:pt x="35274" y="0"/>
                      <a:pt x="4800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166209" cy="11061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860135" y="133350"/>
              <a:ext cx="9565194" cy="4900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</a:p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Handles GET and POST requests.</a:t>
              </a:r>
            </a:p>
            <a:p>
              <a:pPr algn="l">
                <a:lnSpc>
                  <a:spcPts val="4193"/>
                </a:lnSpc>
              </a:pPr>
            </a:p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Checks the entered credentials.</a:t>
              </a:r>
            </a:p>
            <a:p>
              <a:pPr algn="l">
                <a:lnSpc>
                  <a:spcPts val="4193"/>
                </a:lnSpc>
              </a:pPr>
            </a:p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Redirects with a flash message on success or failure.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50637" y="5437595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 Route: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1959" y="293895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 Form HTML: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11959" y="505286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Styling: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1959" y="3859959"/>
            <a:ext cx="14434753" cy="111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0"/>
              </a:lnSpc>
            </a:pPr>
            <a:r>
              <a:rPr lang="en-US" sz="318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form with username and password fields.</a:t>
            </a:r>
          </a:p>
          <a:p>
            <a:pPr algn="l">
              <a:lnSpc>
                <a:spcPts val="4460"/>
              </a:lnSpc>
            </a:pPr>
            <a:r>
              <a:rPr lang="en-US" sz="318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submit button to trigger login.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11959" y="5971711"/>
            <a:ext cx="11352208" cy="148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Centered login form.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Gradient background.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Smooth hover effects on buttons and input fields.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1959" y="1410075"/>
            <a:ext cx="13104482" cy="11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3"/>
              </a:lnSpc>
            </a:pPr>
            <a:r>
              <a:rPr lang="en-US" sz="701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FRONT-END DESIGN (LOGIN.HTML)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47891" y="5282383"/>
            <a:ext cx="516960" cy="5169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7891" y="3217015"/>
            <a:ext cx="516960" cy="5169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11959" y="753281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Flash Messages: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11959" y="8451661"/>
            <a:ext cx="11352208" cy="98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Success and error messages displayed with appropriate colors.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"Login Successful" or "Invalid Credentials".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547891" y="7762333"/>
            <a:ext cx="516960" cy="51696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3056648"/>
            <a:ext cx="5246391" cy="5246370"/>
            <a:chOff x="0" y="0"/>
            <a:chExt cx="635002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72785" y="1269054"/>
            <a:ext cx="1526767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CODE EXAMPLE - BACKEND LOGIC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11561" y="3009023"/>
            <a:ext cx="7921535" cy="6666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Display the relevant part of app.py for handling form submissions and validation:</a:t>
            </a:r>
          </a:p>
          <a:p>
            <a:pPr algn="l">
              <a:lnSpc>
                <a:spcPts val="3786"/>
              </a:lnSpc>
            </a:pP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if request.method == 'POST':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username = request.form.get('username')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password = request.form.get('password')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if username == USER_CREDENTIALS['username'] and password == USER_CREDENTIALS['password']: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flash("Login Successful!", "success")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return redirect(url_for('home'))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else: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flash("Invalid Credentials", "danger")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return redirect(url_for('login'))</a:t>
            </a:r>
          </a:p>
          <a:p>
            <a:pPr algn="l">
              <a:lnSpc>
                <a:spcPts val="378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3056648"/>
            <a:ext cx="5246391" cy="5246370"/>
            <a:chOff x="0" y="0"/>
            <a:chExt cx="635002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1785" y="1372898"/>
            <a:ext cx="17964430" cy="127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0"/>
              </a:lnSpc>
            </a:pPr>
            <a:r>
              <a:rPr lang="en-US" sz="750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CODE EXAMPLE - FRONT-END (LOGIN.HTML)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11561" y="3009023"/>
            <a:ext cx="7921535" cy="6666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Display the relevant part of login.html:</a:t>
            </a:r>
          </a:p>
          <a:p>
            <a:pPr algn="l">
              <a:lnSpc>
                <a:spcPts val="3786"/>
              </a:lnSpc>
            </a:pP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&lt;input type="text" id="username" name="username" class="input-field" placeholder="Username" required&gt;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&lt;input type="password" id="password" name="password" class="input-field" placeholder="Password" required&gt;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&lt;button type="submit" class="btn-submit"&gt;Login&lt;/button&gt;</a:t>
            </a:r>
          </a:p>
          <a:p>
            <a:pPr algn="l">
              <a:lnSpc>
                <a:spcPts val="3786"/>
              </a:lnSpc>
            </a:pP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CSS for Design:</a:t>
            </a:r>
          </a:p>
          <a:p>
            <a:pPr algn="l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Display key styling snippets to show how the form is made visually appealing.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Naik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VISUAL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93371" y="2329024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Vishal Nai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 AND RESULTS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0735" y="3033453"/>
            <a:ext cx="8066112" cy="4534974"/>
          </a:xfrm>
          <a:custGeom>
            <a:avLst/>
            <a:gdLst/>
            <a:ahLst/>
            <a:cxnLst/>
            <a:rect r="r" b="b" t="t" l="l"/>
            <a:pathLst>
              <a:path h="4534974" w="8066112">
                <a:moveTo>
                  <a:pt x="0" y="0"/>
                </a:moveTo>
                <a:lnTo>
                  <a:pt x="8066112" y="0"/>
                </a:lnTo>
                <a:lnTo>
                  <a:pt x="8066112" y="4534974"/>
                </a:lnTo>
                <a:lnTo>
                  <a:pt x="0" y="4534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01595" y="3033453"/>
            <a:ext cx="8325145" cy="4680608"/>
          </a:xfrm>
          <a:custGeom>
            <a:avLst/>
            <a:gdLst/>
            <a:ahLst/>
            <a:cxnLst/>
            <a:rect r="r" b="b" t="t" l="l"/>
            <a:pathLst>
              <a:path h="4680608" w="8325145">
                <a:moveTo>
                  <a:pt x="0" y="0"/>
                </a:moveTo>
                <a:lnTo>
                  <a:pt x="8325144" y="0"/>
                </a:lnTo>
                <a:lnTo>
                  <a:pt x="8325144" y="4680608"/>
                </a:lnTo>
                <a:lnTo>
                  <a:pt x="0" y="4680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DAGVxsEkSic</dc:identifier>
  <dcterms:modified xsi:type="dcterms:W3CDTF">2011-08-01T06:04:30Z</dcterms:modified>
  <cp:revision>1</cp:revision>
  <dc:title>secure page</dc:title>
</cp:coreProperties>
</file>