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iC/mexENHk0HzEfaQrPfHbxs/Q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21efc5e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e21efc5e39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21efc5e3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e21efc5e39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21efc5e3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21efc5e39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21efc5e3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21efc5e39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1efc5e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21efc5e39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21efc5e39_1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ge21efc5e3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e21efc5e39_1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21efc5e3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e21efc5e39_1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21efc5e39_1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What is OOPs?</a:t>
            </a:r>
            <a:endParaRPr b="1" i="1" sz="28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21efc5e39_1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e21efc5e39_1_4"/>
          <p:cNvSpPr txBox="1"/>
          <p:nvPr/>
        </p:nvSpPr>
        <p:spPr>
          <a:xfrm>
            <a:off x="1389770" y="2169933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OOPs Introduction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OOPs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Historical Facts about OOPs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21efc5e39_1_9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OOPs Introduction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21efc5e39_1_9"/>
          <p:cNvSpPr txBox="1"/>
          <p:nvPr/>
        </p:nvSpPr>
        <p:spPr>
          <a:xfrm>
            <a:off x="1291450" y="2327900"/>
            <a:ext cx="9834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OOPs is known as “</a:t>
            </a:r>
            <a:r>
              <a:rPr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 is a Programming paradigm or a feature based on the concept of “Objects”.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in programming are Objects and Classes.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and classes are like grammar for a language using which we communicate with other devices to accomplish our goals.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21efc5e39_1_14"/>
          <p:cNvSpPr txBox="1"/>
          <p:nvPr/>
        </p:nvSpPr>
        <p:spPr>
          <a:xfrm>
            <a:off x="2095956" y="5673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OOPs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21efc5e39_1_14"/>
          <p:cNvSpPr txBox="1"/>
          <p:nvPr/>
        </p:nvSpPr>
        <p:spPr>
          <a:xfrm>
            <a:off x="1456650" y="1529150"/>
            <a:ext cx="92787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Reusability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Redundancy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- Maintenance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Polymorphism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Benefits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Troubleshooting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1efc5e39_1_19"/>
          <p:cNvSpPr txBox="1"/>
          <p:nvPr/>
        </p:nvSpPr>
        <p:spPr>
          <a:xfrm>
            <a:off x="2255731" y="4635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Historical Facts of OOPs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21efc5e39_1_19"/>
          <p:cNvSpPr txBox="1"/>
          <p:nvPr/>
        </p:nvSpPr>
        <p:spPr>
          <a:xfrm>
            <a:off x="1479775" y="1662350"/>
            <a:ext cx="95520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IN" sz="22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programming paradigms we use today were first explored mathematically in 1930s with the help of lambda calculus and Turing machine.</a:t>
            </a:r>
            <a:endParaRPr sz="22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200"/>
              <a:buFont typeface="Calibri"/>
              <a:buAutoNum type="arabicPeriod"/>
            </a:pPr>
            <a:r>
              <a:rPr lang="en-IN" sz="22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Object Oriented Programming was first coined by Alan Kay Circa in 1966 or 1967 while he was in grad school.</a:t>
            </a:r>
            <a:endParaRPr sz="22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200"/>
              <a:buFont typeface="Calibri"/>
              <a:buAutoNum type="arabicPeriod"/>
            </a:pPr>
            <a:r>
              <a:rPr lang="en-IN" sz="22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Sketchpad application was an early motivation to develop application based on objects in 1961 and 1962.</a:t>
            </a:r>
            <a:endParaRPr sz="22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200"/>
              <a:buFont typeface="Calibri"/>
              <a:buAutoNum type="arabicPeriod"/>
            </a:pPr>
            <a:r>
              <a:rPr lang="en-IN" sz="22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Simula was a widely recognized object oriented application developed on objects later introduced classes, subclasses, Inheritance and virtual methods in 1965.</a:t>
            </a:r>
            <a:endParaRPr sz="22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1efc5e39_1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e21efc5e39_1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the basic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OOPs, its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and the early history.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1efc5e39_1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21efc5e39_1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