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hxijS7DYH7hhsiT6Yp4L7ASAT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99b4e50b94ee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object is also referred to as instantiating an object.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declare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points to null.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instantiate as given in second line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reference to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Student1()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default constructor of the class.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3199b4e50b94ee9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25f0a0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object is also referred to as instantiating an object.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declare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points to null.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instantiate as given in second line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reference to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b="1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Student1()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default constructor of the class.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225f0a09b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199b4e50b94ee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13199b4e50b94ee9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199b4e50b94ee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3199b4e50b94ee9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1de0de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1de0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21de0dec7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4473b2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14473b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14473b250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99b4e50b94ee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3199b4e50b94ee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endParaRPr b="1" i="1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99b4e50b94ee9_12"/>
          <p:cNvSpPr txBox="1"/>
          <p:nvPr/>
        </p:nvSpPr>
        <p:spPr>
          <a:xfrm>
            <a:off x="1448931" y="210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199b4e50b94ee9_12"/>
          <p:cNvSpPr txBox="1"/>
          <p:nvPr/>
        </p:nvSpPr>
        <p:spPr>
          <a:xfrm>
            <a:off x="7506200" y="1167850"/>
            <a:ext cx="3754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object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1: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Student1 s1;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s1=new Student1();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199b4e50b94ee9_12"/>
          <p:cNvSpPr txBox="1"/>
          <p:nvPr/>
        </p:nvSpPr>
        <p:spPr>
          <a:xfrm>
            <a:off x="2095956" y="210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Object of Class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3199b4e50b94ee9_12"/>
          <p:cNvSpPr txBox="1"/>
          <p:nvPr/>
        </p:nvSpPr>
        <p:spPr>
          <a:xfrm>
            <a:off x="7506200" y="3261250"/>
            <a:ext cx="4038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2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 s1=new Student1();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3199b4e50b94ee9_12"/>
          <p:cNvSpPr/>
          <p:nvPr/>
        </p:nvSpPr>
        <p:spPr>
          <a:xfrm>
            <a:off x="680025" y="1033525"/>
            <a:ext cx="5988300" cy="57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void designBedroom(){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//code...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designKitchen(){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//code...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BuildHome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// create object here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home= new Home();     </a:t>
            </a:r>
            <a:r>
              <a:rPr lang="en-IN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//Approach 2</a:t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25f0a09b_0_41"/>
          <p:cNvSpPr txBox="1"/>
          <p:nvPr/>
        </p:nvSpPr>
        <p:spPr>
          <a:xfrm>
            <a:off x="1737081" y="429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225f0a09b_0_41"/>
          <p:cNvSpPr txBox="1"/>
          <p:nvPr/>
        </p:nvSpPr>
        <p:spPr>
          <a:xfrm>
            <a:off x="2095956" y="1587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Class Members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225f0a09b_0_41"/>
          <p:cNvSpPr txBox="1"/>
          <p:nvPr/>
        </p:nvSpPr>
        <p:spPr>
          <a:xfrm>
            <a:off x="6752350" y="1202225"/>
            <a:ext cx="53730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Class Members: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en-IN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and dot operator</a:t>
            </a:r>
            <a:endParaRPr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Objectname.variableName=value;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Objectname.methodName(parameterList);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225f0a09b_0_41"/>
          <p:cNvSpPr/>
          <p:nvPr/>
        </p:nvSpPr>
        <p:spPr>
          <a:xfrm>
            <a:off x="646675" y="890075"/>
            <a:ext cx="6044700" cy="587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designBedroom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(){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//code...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designKitchen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//code...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BuildHome 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create object here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home= new Home();  </a:t>
            </a:r>
            <a:endParaRPr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Access class members here or Execute plan here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designBedroom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designKitchen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Classes and Objects in detail along with  examples and syntax.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how to access class members using object.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in 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Syntax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in 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Objects in 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Objects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Object of Class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Class Members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199b4e50b94ee9_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3199b4e50b94ee9_6"/>
          <p:cNvSpPr txBox="1"/>
          <p:nvPr/>
        </p:nvSpPr>
        <p:spPr>
          <a:xfrm>
            <a:off x="1591800" y="1428875"/>
            <a:ext cx="92787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template of an Object.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holds functionali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ties of Objects.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in java contains: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and interface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Blueprint of a building.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 of Organization.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13199b4e50b94ee9_6"/>
          <p:cNvSpPr txBox="1"/>
          <p:nvPr/>
        </p:nvSpPr>
        <p:spPr>
          <a:xfrm>
            <a:off x="2095956" y="3944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in Java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199b4e50b94ee9_18"/>
          <p:cNvSpPr txBox="1"/>
          <p:nvPr/>
        </p:nvSpPr>
        <p:spPr>
          <a:xfrm>
            <a:off x="3604306" y="613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3199b4e50b94ee9_18"/>
          <p:cNvSpPr txBox="1"/>
          <p:nvPr/>
        </p:nvSpPr>
        <p:spPr>
          <a:xfrm>
            <a:off x="736000" y="2327900"/>
            <a:ext cx="449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199b4e50b94ee9_18"/>
          <p:cNvSpPr/>
          <p:nvPr/>
        </p:nvSpPr>
        <p:spPr>
          <a:xfrm>
            <a:off x="3964850" y="1586750"/>
            <a:ext cx="4468200" cy="38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 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&lt;class_name&gt;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data_member; //field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method; 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13199b4e50b94ee9_18"/>
          <p:cNvSpPr txBox="1"/>
          <p:nvPr/>
        </p:nvSpPr>
        <p:spPr>
          <a:xfrm>
            <a:off x="2025231" y="394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syntax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1de0dec7_0_0"/>
          <p:cNvSpPr txBox="1"/>
          <p:nvPr>
            <p:ph idx="1" type="subTitle"/>
          </p:nvPr>
        </p:nvSpPr>
        <p:spPr>
          <a:xfrm>
            <a:off x="1045025" y="1363288"/>
            <a:ext cx="8534400" cy="47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//creating class is like planning.</a:t>
            </a:r>
            <a:endParaRPr b="1"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 you have to execute plan with functionalities using object,  which is like building home.</a:t>
            </a:r>
            <a:endParaRPr b="1"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class Home{    </a:t>
            </a:r>
            <a:endParaRPr b="1" sz="1900">
              <a:solidFill>
                <a:srgbClr val="25AAE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-IN" sz="19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// you can plan functionalities here.</a:t>
            </a:r>
            <a:endParaRPr b="1" sz="1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designBedroom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//code...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designKitchen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//code.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  <p:sp>
        <p:nvSpPr>
          <p:cNvPr id="75" name="Google Shape;75;ge21de0dec7_0_0"/>
          <p:cNvSpPr txBox="1"/>
          <p:nvPr/>
        </p:nvSpPr>
        <p:spPr>
          <a:xfrm>
            <a:off x="2025231" y="394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Of Class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21de0dec7_0_0"/>
          <p:cNvSpPr/>
          <p:nvPr/>
        </p:nvSpPr>
        <p:spPr>
          <a:xfrm>
            <a:off x="9026850" y="3298025"/>
            <a:ext cx="20589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Home </a:t>
            </a:r>
            <a:r>
              <a:rPr lang="en-IN"/>
              <a:t>Blueprint</a:t>
            </a:r>
            <a:r>
              <a:rPr lang="en-IN"/>
              <a:t> (Class)</a:t>
            </a:r>
            <a:endParaRPr/>
          </a:p>
        </p:txBody>
      </p:sp>
      <p:pic>
        <p:nvPicPr>
          <p:cNvPr id="77" name="Google Shape;77;ge21de0dec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00" y="2074698"/>
            <a:ext cx="3632001" cy="2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20670fb_0_9"/>
          <p:cNvSpPr txBox="1"/>
          <p:nvPr/>
        </p:nvSpPr>
        <p:spPr>
          <a:xfrm>
            <a:off x="2209656" y="5327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in Java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dfd20670fb_0_9"/>
          <p:cNvSpPr txBox="1"/>
          <p:nvPr/>
        </p:nvSpPr>
        <p:spPr>
          <a:xfrm>
            <a:off x="1333050" y="1891975"/>
            <a:ext cx="9525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an instance or result of class.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or substance that has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 real world can be physical or logical (tangible and intangible).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Tangible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examples are Car, Bike, Pen, Paper, Phone, Laptop, etc.,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Intangible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is banking system.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e14473b25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150" y="1397200"/>
            <a:ext cx="7189700" cy="50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14473b250_0_0"/>
          <p:cNvSpPr txBox="1"/>
          <p:nvPr/>
        </p:nvSpPr>
        <p:spPr>
          <a:xfrm>
            <a:off x="2209656" y="5327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14473b250_0_0"/>
          <p:cNvSpPr txBox="1"/>
          <p:nvPr/>
        </p:nvSpPr>
        <p:spPr>
          <a:xfrm>
            <a:off x="979700" y="2443525"/>
            <a:ext cx="663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Fruits is a class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Apple, Mango, Pear are objects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89eab42f_0_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089eab42f_0_6"/>
          <p:cNvSpPr txBox="1"/>
          <p:nvPr/>
        </p:nvSpPr>
        <p:spPr>
          <a:xfrm>
            <a:off x="1266450" y="1682425"/>
            <a:ext cx="96591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in java has three characteristics: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State: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data or value of an object.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Behavior: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represents behavior or functionality of an object such as cycling, eating, sleeping, etc.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Identity: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Every Object in java is typically implemented with a unique ID.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ID value is not visible to external users, but it is used internally by JVM (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irtual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achine) to uniquely identify objects.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089eab42f_0_6"/>
          <p:cNvSpPr txBox="1"/>
          <p:nvPr/>
        </p:nvSpPr>
        <p:spPr>
          <a:xfrm>
            <a:off x="2095956" y="5327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in Java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99b4e50b94ee9_0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3199b4e50b94ee9_0"/>
          <p:cNvSpPr txBox="1"/>
          <p:nvPr/>
        </p:nvSpPr>
        <p:spPr>
          <a:xfrm>
            <a:off x="1662550" y="1751575"/>
            <a:ext cx="9278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→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  Pen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ame: Parker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pen_Color: Golden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 behaviour is writing.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199b4e50b94ee9_0"/>
          <p:cNvSpPr txBox="1"/>
          <p:nvPr/>
        </p:nvSpPr>
        <p:spPr>
          <a:xfrm>
            <a:off x="2301856" y="4751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Object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