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gFLGmKXdiJLu4+zXpikeWGHStZ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Access Modifiers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38"/>
            <a:ext cx="847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Hands On:</a:t>
            </a: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emonstration of </a:t>
            </a: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Access Modifiers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21748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Modifiers.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