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Corbel"/>
      <p:regular r:id="rId23"/>
      <p:bold r:id="rId24"/>
      <p:italic r:id="rId25"/>
      <p:boldItalic r:id="rId26"/>
    </p:embeddedFont>
    <p:embeddedFont>
      <p:font typeface="Candara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31" roundtripDataSignature="AMtx7mh9JWPEtWlNbXDWZLtbIGFzNDkv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Corbel-bold.fntdata"/><Relationship Id="rId23" Type="http://schemas.openxmlformats.org/officeDocument/2006/relationships/font" Target="fonts/Corbel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rbel-boldItalic.fntdata"/><Relationship Id="rId25" Type="http://schemas.openxmlformats.org/officeDocument/2006/relationships/font" Target="fonts/Corbel-italic.fntdata"/><Relationship Id="rId28" Type="http://schemas.openxmlformats.org/officeDocument/2006/relationships/font" Target="fonts/Candara-bold.fntdata"/><Relationship Id="rId27" Type="http://schemas.openxmlformats.org/officeDocument/2006/relationships/font" Target="fonts/Candar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andar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Candar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13226436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ge132264361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13226436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ge132264361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fd20670fb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0" name="Google Shape;110;gdfd20670f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gdfd20670fb_0_2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e13226436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e132264361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13226436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ge132264361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fd20670f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gdfd20670fb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1322643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ge13226436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13226436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ge132264361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13226436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ge132264361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13226436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e132264361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8" name="Google Shape;38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-IN" sz="2800" u="none" cap="none" strike="noStrik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Constructors and Its Types</a:t>
            </a:r>
            <a:endParaRPr b="1" i="1" sz="2800" u="none" cap="none" strike="noStrike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132264361_0_20"/>
          <p:cNvSpPr txBox="1"/>
          <p:nvPr/>
        </p:nvSpPr>
        <p:spPr>
          <a:xfrm>
            <a:off x="1252350" y="364225"/>
            <a:ext cx="96873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parameterized constructor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e132264361_0_20"/>
          <p:cNvSpPr txBox="1"/>
          <p:nvPr>
            <p:ph idx="2" type="body"/>
          </p:nvPr>
        </p:nvSpPr>
        <p:spPr>
          <a:xfrm>
            <a:off x="1191750" y="1528925"/>
            <a:ext cx="9808500" cy="340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Class Pen {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2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400">
                <a:solidFill>
                  <a:srgbClr val="25AAE2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//parameterized constructor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2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	  </a:t>
            </a:r>
            <a:r>
              <a:rPr lang="en-IN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Pen(String colour){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         System.out.println(“Cost of one pen is: 15 </a:t>
            </a:r>
            <a:r>
              <a:rPr lang="en-IN" sz="2400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₹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” );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457200" lvl="2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  System.out.println(“Colour of pen is :”+ colour);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457200" lvl="2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4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}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132264361_0_25"/>
          <p:cNvSpPr txBox="1"/>
          <p:nvPr/>
        </p:nvSpPr>
        <p:spPr>
          <a:xfrm>
            <a:off x="1252350" y="398800"/>
            <a:ext cx="96873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parameterized constructor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e132264361_0_25"/>
          <p:cNvSpPr txBox="1"/>
          <p:nvPr/>
        </p:nvSpPr>
        <p:spPr>
          <a:xfrm>
            <a:off x="1209000" y="1325500"/>
            <a:ext cx="9774000" cy="53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2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Pen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IN" sz="2200" u="none" cap="none" strike="noStrike">
                <a:solidFill>
                  <a:srgbClr val="25AAE2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IN" sz="22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Pen(String color) {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System.out.println(“Cost of one pen is: 15 </a:t>
            </a:r>
            <a:r>
              <a:rPr b="0" i="0" lang="en-IN" sz="22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₹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);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2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System.out.println(“Colour of pen is :”+ colour);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2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IN" sz="22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200" u="none" cap="none" strike="noStrike">
              <a:solidFill>
                <a:srgbClr val="25AAE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2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IN" sz="22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Pen(String color, String company){     </a:t>
            </a:r>
            <a:endParaRPr b="0" i="0" sz="2200" u="none" cap="none" strike="noStrike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System.out.println(“Cost of one pen is: 15 </a:t>
            </a:r>
            <a:r>
              <a:rPr b="0" i="0" lang="en-IN" sz="22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₹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);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2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System.out.println(“Colour of pen is :”+ colour);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System.out.println(“Company of pen is:”+ company);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2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IN" sz="22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200" u="none" cap="none" strike="noStrike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  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fd20670fb_0_24"/>
          <p:cNvSpPr txBox="1"/>
          <p:nvPr>
            <p:ph type="ctrTitle"/>
          </p:nvPr>
        </p:nvSpPr>
        <p:spPr>
          <a:xfrm>
            <a:off x="914400" y="61187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Summary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dfd20670fb_0_24"/>
          <p:cNvSpPr txBox="1"/>
          <p:nvPr>
            <p:ph idx="1" type="subTitle"/>
          </p:nvPr>
        </p:nvSpPr>
        <p:spPr>
          <a:xfrm>
            <a:off x="1828800" y="2416625"/>
            <a:ext cx="9363000" cy="23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learned about constructors, its types &amp; basic examples  of default and parameterized constructors along with syntax.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1389770" y="1788933"/>
            <a:ext cx="9969900" cy="3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Constructor and Its Rules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 of Constructor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 Constructor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of default constructor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Default Constructor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Parameterized constructor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of Parameterized constructor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parameterized constructor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132264361_0_30"/>
          <p:cNvSpPr txBox="1"/>
          <p:nvPr/>
        </p:nvSpPr>
        <p:spPr>
          <a:xfrm>
            <a:off x="1984850" y="521227"/>
            <a:ext cx="8334300" cy="9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Constructor and Its Types?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e132264361_0_30"/>
          <p:cNvSpPr txBox="1"/>
          <p:nvPr/>
        </p:nvSpPr>
        <p:spPr>
          <a:xfrm>
            <a:off x="1316700" y="1728550"/>
            <a:ext cx="92787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Constructor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special type of method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in Java.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Constructor is used to initialize an object when created.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Constructor is invoked during object creation. It provides data for the objects. Hence, it is known as constructor.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Rules for creating Java constructor: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We have </a:t>
            </a:r>
            <a:r>
              <a:rPr b="0" i="0" lang="en-IN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rules defined for a constructor: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Constructor name and class name should be same.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Constructor cannot have any explicit return type.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132264361_0_36"/>
          <p:cNvSpPr txBox="1"/>
          <p:nvPr/>
        </p:nvSpPr>
        <p:spPr>
          <a:xfrm>
            <a:off x="2301856" y="99378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 of Constructors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ge132264361_0_36"/>
          <p:cNvSpPr txBox="1"/>
          <p:nvPr/>
        </p:nvSpPr>
        <p:spPr>
          <a:xfrm>
            <a:off x="1846900" y="2327900"/>
            <a:ext cx="9278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two types of Constructors.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 Constructor.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Parameterized Constructor.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fd20670fb_0_9"/>
          <p:cNvSpPr txBox="1"/>
          <p:nvPr/>
        </p:nvSpPr>
        <p:spPr>
          <a:xfrm>
            <a:off x="2301856" y="99378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 Constructor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gdfd20670fb_0_9"/>
          <p:cNvSpPr txBox="1"/>
          <p:nvPr/>
        </p:nvSpPr>
        <p:spPr>
          <a:xfrm>
            <a:off x="1846900" y="2327900"/>
            <a:ext cx="9278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constructor with no parameters is known as Default Constructor.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called no-arg constructors.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compiler creates default constructor if not created.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initializes variables of class with respect to their default values.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132264361_0_0"/>
          <p:cNvSpPr txBox="1"/>
          <p:nvPr/>
        </p:nvSpPr>
        <p:spPr>
          <a:xfrm>
            <a:off x="2301856" y="99378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of default constructor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ge132264361_0_0"/>
          <p:cNvSpPr txBox="1"/>
          <p:nvPr/>
        </p:nvSpPr>
        <p:spPr>
          <a:xfrm>
            <a:off x="1846900" y="2327900"/>
            <a:ext cx="92787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2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ClassName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ClassName()  //default constructor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2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2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//code...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2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  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132264361_0_5"/>
          <p:cNvSpPr txBox="1"/>
          <p:nvPr/>
        </p:nvSpPr>
        <p:spPr>
          <a:xfrm>
            <a:off x="2301856" y="99378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Default Constructor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e132264361_0_5"/>
          <p:cNvSpPr txBox="1"/>
          <p:nvPr/>
        </p:nvSpPr>
        <p:spPr>
          <a:xfrm>
            <a:off x="1846900" y="2327900"/>
            <a:ext cx="92787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2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Pen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Pen()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//default constructor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2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2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System.out.println(“Cost of one pen is: 15 </a:t>
            </a:r>
            <a:r>
              <a:rPr b="0" i="0" lang="en-IN" sz="24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₹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.” );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2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132264361_0_10"/>
          <p:cNvSpPr txBox="1"/>
          <p:nvPr/>
        </p:nvSpPr>
        <p:spPr>
          <a:xfrm>
            <a:off x="2301856" y="99378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Parameterized constructor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e132264361_0_10"/>
          <p:cNvSpPr txBox="1"/>
          <p:nvPr/>
        </p:nvSpPr>
        <p:spPr>
          <a:xfrm>
            <a:off x="1662550" y="2235700"/>
            <a:ext cx="9278700" cy="22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to pass parameters or values to a constructor to perform operations based on them.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create as many parameterized constructors as needed, where each parameterized constructor should have </a:t>
            </a: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parameters.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132264361_0_15"/>
          <p:cNvSpPr txBox="1"/>
          <p:nvPr/>
        </p:nvSpPr>
        <p:spPr>
          <a:xfrm>
            <a:off x="1979125" y="555800"/>
            <a:ext cx="88239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of Parameterized constructor.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e132264361_0_15"/>
          <p:cNvSpPr txBox="1"/>
          <p:nvPr/>
        </p:nvSpPr>
        <p:spPr>
          <a:xfrm>
            <a:off x="901750" y="1532625"/>
            <a:ext cx="9278700" cy="4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2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ClassName{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//parameterized constructor with 1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ClassName(data_type variable)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2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//code...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2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2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parameterized constructor with 2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2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ClassName(data_type variable, data_type variable)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2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//code...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2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  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