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h3FyvnWfhYt8b68WAI2ZKyKq8f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2252700" y="2516725"/>
            <a:ext cx="7686600" cy="96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Implementation Of </a:t>
            </a:r>
            <a:r>
              <a:rPr b="1" i="1" lang="en-IN" sz="2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Constructors and Its Types</a:t>
            </a:r>
            <a:endParaRPr b="1" i="0" sz="28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439075" y="1563275"/>
            <a:ext cx="1165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●"/>
            </a:pPr>
            <a:r>
              <a:rPr b="1" lang="en-IN" sz="3000">
                <a:latin typeface="Calibri"/>
                <a:ea typeface="Calibri"/>
                <a:cs typeface="Calibri"/>
                <a:sym typeface="Calibri"/>
              </a:rPr>
              <a:t>Hands On: P</a:t>
            </a:r>
            <a:r>
              <a:rPr b="1" i="0" lang="en-I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ractical demonstration of </a:t>
            </a:r>
            <a:r>
              <a:rPr b="1" lang="en-IN" sz="3000">
                <a:latin typeface="Calibri"/>
                <a:ea typeface="Calibri"/>
                <a:cs typeface="Calibri"/>
                <a:sym typeface="Calibri"/>
              </a:rPr>
              <a:t>Constructors and Its Types.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700358" y="37914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6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2"/>
          <p:cNvSpPr txBox="1"/>
          <p:nvPr/>
        </p:nvSpPr>
        <p:spPr>
          <a:xfrm>
            <a:off x="797002" y="217487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did a basic practical implementation of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Constructors and Its Types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