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300" r:id="rId5"/>
    <p:sldId id="299" r:id="rId6"/>
    <p:sldId id="264" r:id="rId7"/>
    <p:sldId id="303" r:id="rId8"/>
    <p:sldId id="276" r:id="rId9"/>
    <p:sldId id="304" r:id="rId10"/>
    <p:sldId id="272" r:id="rId11"/>
    <p:sldId id="305" r:id="rId12"/>
    <p:sldId id="273" r:id="rId13"/>
    <p:sldId id="271" r:id="rId14"/>
    <p:sldId id="285" r:id="rId15"/>
    <p:sldId id="287" r:id="rId16"/>
    <p:sldId id="309" r:id="rId17"/>
    <p:sldId id="311" r:id="rId18"/>
    <p:sldId id="312" r:id="rId19"/>
    <p:sldId id="275" r:id="rId20"/>
    <p:sldId id="314" r:id="rId21"/>
    <p:sldId id="293" r:id="rId22"/>
    <p:sldId id="262" r:id="rId23"/>
    <p:sldId id="31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BD83CCF-AACF-4571-8230-482DC26F41B1}">
          <p14:sldIdLst>
            <p14:sldId id="256"/>
            <p14:sldId id="258"/>
            <p14:sldId id="259"/>
            <p14:sldId id="300"/>
            <p14:sldId id="299"/>
            <p14:sldId id="264"/>
            <p14:sldId id="303"/>
            <p14:sldId id="276"/>
            <p14:sldId id="304"/>
            <p14:sldId id="272"/>
            <p14:sldId id="305"/>
            <p14:sldId id="273"/>
            <p14:sldId id="271"/>
            <p14:sldId id="285"/>
            <p14:sldId id="287"/>
            <p14:sldId id="309"/>
            <p14:sldId id="311"/>
            <p14:sldId id="312"/>
            <p14:sldId id="275"/>
            <p14:sldId id="314"/>
            <p14:sldId id="293"/>
            <p14:sldId id="262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iC/mexENHk0HzEfaQrPfHbxs/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1F5E5-80EC-4B2D-ADEC-4B21E51565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E0C1A1-EC74-4704-8F53-8B60D29E8CF2}">
      <dgm:prSet/>
      <dgm:spPr/>
      <dgm:t>
        <a:bodyPr/>
        <a:lstStyle/>
        <a:p>
          <a:pPr algn="ctr"/>
          <a:r>
            <a:rPr lang="en-IN" b="1" i="1"/>
            <a:t>What is OOPs?</a:t>
          </a:r>
          <a:endParaRPr lang="en-IN"/>
        </a:p>
      </dgm:t>
    </dgm:pt>
    <dgm:pt modelId="{59FF8E92-06AB-4DED-9721-28A068676332}" type="parTrans" cxnId="{5B867C15-A720-40EF-82D5-43E9952EA1F5}">
      <dgm:prSet/>
      <dgm:spPr/>
      <dgm:t>
        <a:bodyPr/>
        <a:lstStyle/>
        <a:p>
          <a:endParaRPr lang="en-IN"/>
        </a:p>
      </dgm:t>
    </dgm:pt>
    <dgm:pt modelId="{A4044408-A091-4FEA-83B7-F4FA8F6DD8BB}" type="sibTrans" cxnId="{5B867C15-A720-40EF-82D5-43E9952EA1F5}">
      <dgm:prSet/>
      <dgm:spPr/>
      <dgm:t>
        <a:bodyPr/>
        <a:lstStyle/>
        <a:p>
          <a:endParaRPr lang="en-IN"/>
        </a:p>
      </dgm:t>
    </dgm:pt>
    <dgm:pt modelId="{F7F58F01-E756-4FAE-B4BD-3E944D9FF633}" type="pres">
      <dgm:prSet presAssocID="{88C1F5E5-80EC-4B2D-ADEC-4B21E5156587}" presName="linear" presStyleCnt="0">
        <dgm:presLayoutVars>
          <dgm:animLvl val="lvl"/>
          <dgm:resizeHandles val="exact"/>
        </dgm:presLayoutVars>
      </dgm:prSet>
      <dgm:spPr/>
    </dgm:pt>
    <dgm:pt modelId="{1E18DD6E-1B22-4C2E-904F-C70009189457}" type="pres">
      <dgm:prSet presAssocID="{26E0C1A1-EC74-4704-8F53-8B60D29E8CF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B867C15-A720-40EF-82D5-43E9952EA1F5}" srcId="{88C1F5E5-80EC-4B2D-ADEC-4B21E5156587}" destId="{26E0C1A1-EC74-4704-8F53-8B60D29E8CF2}" srcOrd="0" destOrd="0" parTransId="{59FF8E92-06AB-4DED-9721-28A068676332}" sibTransId="{A4044408-A091-4FEA-83B7-F4FA8F6DD8BB}"/>
    <dgm:cxn modelId="{1AB02B32-1632-4457-8FD3-0D74D970D298}" type="presOf" srcId="{88C1F5E5-80EC-4B2D-ADEC-4B21E5156587}" destId="{F7F58F01-E756-4FAE-B4BD-3E944D9FF633}" srcOrd="0" destOrd="0" presId="urn:microsoft.com/office/officeart/2005/8/layout/vList2"/>
    <dgm:cxn modelId="{CB657171-77FE-469E-BBDE-3FE20A29DA3E}" type="presOf" srcId="{26E0C1A1-EC74-4704-8F53-8B60D29E8CF2}" destId="{1E18DD6E-1B22-4C2E-904F-C70009189457}" srcOrd="0" destOrd="0" presId="urn:microsoft.com/office/officeart/2005/8/layout/vList2"/>
    <dgm:cxn modelId="{26994683-0BB5-4001-ADE6-911E05DC78A7}" type="presParOf" srcId="{F7F58F01-E756-4FAE-B4BD-3E944D9FF633}" destId="{1E18DD6E-1B22-4C2E-904F-C700091894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15C7B7-501F-46F5-A623-2F0F42B36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5CA5BC6-AF03-4C16-B18B-88337BF4D073}">
      <dgm:prSet/>
      <dgm:spPr/>
      <dgm:t>
        <a:bodyPr/>
        <a:lstStyle/>
        <a:p>
          <a:r>
            <a:rPr lang="en-US" b="0" dirty="0"/>
            <a:t>Advantage of Java Array</a:t>
          </a:r>
          <a:endParaRPr lang="en-IN" dirty="0"/>
        </a:p>
      </dgm:t>
    </dgm:pt>
    <dgm:pt modelId="{527D7DD9-397C-4E1C-A59A-FD7287EC16C8}" type="parTrans" cxnId="{C798DD1E-D1D9-4C36-A6FA-878056C1272D}">
      <dgm:prSet/>
      <dgm:spPr/>
      <dgm:t>
        <a:bodyPr/>
        <a:lstStyle/>
        <a:p>
          <a:endParaRPr lang="en-IN"/>
        </a:p>
      </dgm:t>
    </dgm:pt>
    <dgm:pt modelId="{B2E1D239-959F-4729-BEBC-48F9C3FA231C}" type="sibTrans" cxnId="{C798DD1E-D1D9-4C36-A6FA-878056C1272D}">
      <dgm:prSet/>
      <dgm:spPr/>
      <dgm:t>
        <a:bodyPr/>
        <a:lstStyle/>
        <a:p>
          <a:endParaRPr lang="en-IN"/>
        </a:p>
      </dgm:t>
    </dgm:pt>
    <dgm:pt modelId="{3C35FF95-2247-4765-9D8B-47F1CFB7C880}" type="pres">
      <dgm:prSet presAssocID="{B815C7B7-501F-46F5-A623-2F0F42B36146}" presName="linear" presStyleCnt="0">
        <dgm:presLayoutVars>
          <dgm:animLvl val="lvl"/>
          <dgm:resizeHandles val="exact"/>
        </dgm:presLayoutVars>
      </dgm:prSet>
      <dgm:spPr/>
    </dgm:pt>
    <dgm:pt modelId="{A0AEB0CB-3793-4F85-AD82-D255F57C0B5E}" type="pres">
      <dgm:prSet presAssocID="{95CA5BC6-AF03-4C16-B18B-88337BF4D073}" presName="parentText" presStyleLbl="node1" presStyleIdx="0" presStyleCnt="1" custLinFactNeighborX="-15346" custLinFactNeighborY="-8452">
        <dgm:presLayoutVars>
          <dgm:chMax val="0"/>
          <dgm:bulletEnabled val="1"/>
        </dgm:presLayoutVars>
      </dgm:prSet>
      <dgm:spPr/>
    </dgm:pt>
  </dgm:ptLst>
  <dgm:cxnLst>
    <dgm:cxn modelId="{C798DD1E-D1D9-4C36-A6FA-878056C1272D}" srcId="{B815C7B7-501F-46F5-A623-2F0F42B36146}" destId="{95CA5BC6-AF03-4C16-B18B-88337BF4D073}" srcOrd="0" destOrd="0" parTransId="{527D7DD9-397C-4E1C-A59A-FD7287EC16C8}" sibTransId="{B2E1D239-959F-4729-BEBC-48F9C3FA231C}"/>
    <dgm:cxn modelId="{42308071-6D8F-4BD3-B8AE-E239EB42AD79}" type="presOf" srcId="{95CA5BC6-AF03-4C16-B18B-88337BF4D073}" destId="{A0AEB0CB-3793-4F85-AD82-D255F57C0B5E}" srcOrd="0" destOrd="0" presId="urn:microsoft.com/office/officeart/2005/8/layout/vList2"/>
    <dgm:cxn modelId="{4BCA31FF-5452-4B28-8B40-63F9A8F7DA63}" type="presOf" srcId="{B815C7B7-501F-46F5-A623-2F0F42B36146}" destId="{3C35FF95-2247-4765-9D8B-47F1CFB7C880}" srcOrd="0" destOrd="0" presId="urn:microsoft.com/office/officeart/2005/8/layout/vList2"/>
    <dgm:cxn modelId="{6E690C93-0128-40EF-B861-032AEB178380}" type="presParOf" srcId="{3C35FF95-2247-4765-9D8B-47F1CFB7C880}" destId="{A0AEB0CB-3793-4F85-AD82-D255F57C0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BCAAFD-070D-4669-A398-E77960AA5B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8FBE933-40C1-4A4C-B509-0EC8DAEF5ED5}">
      <dgm:prSet/>
      <dgm:spPr/>
      <dgm:t>
        <a:bodyPr/>
        <a:lstStyle/>
        <a:p>
          <a:r>
            <a:rPr lang="en-US" b="0" dirty="0"/>
            <a:t>Disadvantage of Java Array</a:t>
          </a:r>
          <a:endParaRPr lang="en-IN" dirty="0"/>
        </a:p>
      </dgm:t>
    </dgm:pt>
    <dgm:pt modelId="{9FD9C9AC-7A64-4321-BCBA-CF4AFC2D073A}" type="parTrans" cxnId="{FB7B050F-7FC3-46C4-93A7-2F7C85DDB72A}">
      <dgm:prSet/>
      <dgm:spPr/>
      <dgm:t>
        <a:bodyPr/>
        <a:lstStyle/>
        <a:p>
          <a:endParaRPr lang="en-IN"/>
        </a:p>
      </dgm:t>
    </dgm:pt>
    <dgm:pt modelId="{A6CDE6EB-585B-47B7-9DB8-66044624D096}" type="sibTrans" cxnId="{FB7B050F-7FC3-46C4-93A7-2F7C85DDB72A}">
      <dgm:prSet/>
      <dgm:spPr/>
      <dgm:t>
        <a:bodyPr/>
        <a:lstStyle/>
        <a:p>
          <a:endParaRPr lang="en-IN"/>
        </a:p>
      </dgm:t>
    </dgm:pt>
    <dgm:pt modelId="{FA6394CC-5911-4504-AE85-0B5A395D506E}" type="pres">
      <dgm:prSet presAssocID="{3CBCAAFD-070D-4669-A398-E77960AA5B7E}" presName="linear" presStyleCnt="0">
        <dgm:presLayoutVars>
          <dgm:animLvl val="lvl"/>
          <dgm:resizeHandles val="exact"/>
        </dgm:presLayoutVars>
      </dgm:prSet>
      <dgm:spPr/>
    </dgm:pt>
    <dgm:pt modelId="{6BD8028D-9ADB-48DA-AFEB-CE2A17BDEEB9}" type="pres">
      <dgm:prSet presAssocID="{68FBE933-40C1-4A4C-B509-0EC8DAEF5ED5}" presName="parentText" presStyleLbl="node1" presStyleIdx="0" presStyleCnt="1" custLinFactNeighborX="-16863" custLinFactNeighborY="-19645">
        <dgm:presLayoutVars>
          <dgm:chMax val="0"/>
          <dgm:bulletEnabled val="1"/>
        </dgm:presLayoutVars>
      </dgm:prSet>
      <dgm:spPr/>
    </dgm:pt>
  </dgm:ptLst>
  <dgm:cxnLst>
    <dgm:cxn modelId="{FB7B050F-7FC3-46C4-93A7-2F7C85DDB72A}" srcId="{3CBCAAFD-070D-4669-A398-E77960AA5B7E}" destId="{68FBE933-40C1-4A4C-B509-0EC8DAEF5ED5}" srcOrd="0" destOrd="0" parTransId="{9FD9C9AC-7A64-4321-BCBA-CF4AFC2D073A}" sibTransId="{A6CDE6EB-585B-47B7-9DB8-66044624D096}"/>
    <dgm:cxn modelId="{064C8041-E73C-44AF-AC03-64FA802B90ED}" type="presOf" srcId="{3CBCAAFD-070D-4669-A398-E77960AA5B7E}" destId="{FA6394CC-5911-4504-AE85-0B5A395D506E}" srcOrd="0" destOrd="0" presId="urn:microsoft.com/office/officeart/2005/8/layout/vList2"/>
    <dgm:cxn modelId="{695E14FA-4507-40F2-9D42-6E732141A1F9}" type="presOf" srcId="{68FBE933-40C1-4A4C-B509-0EC8DAEF5ED5}" destId="{6BD8028D-9ADB-48DA-AFEB-CE2A17BDEEB9}" srcOrd="0" destOrd="0" presId="urn:microsoft.com/office/officeart/2005/8/layout/vList2"/>
    <dgm:cxn modelId="{0C58107B-FA78-42B7-9FD3-EA486423F954}" type="presParOf" srcId="{FA6394CC-5911-4504-AE85-0B5A395D506E}" destId="{6BD8028D-9ADB-48DA-AFEB-CE2A17BDEE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146A6A-EB56-4C5F-B299-6F4BBD091E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FF7999-439F-4367-89B1-E559A8F5A2F0}">
      <dgm:prSet/>
      <dgm:spPr/>
      <dgm:t>
        <a:bodyPr/>
        <a:lstStyle/>
        <a:p>
          <a:r>
            <a:rPr lang="en-US" b="0" i="0" dirty="0"/>
            <a:t>There are two types of array.</a:t>
          </a:r>
          <a:endParaRPr lang="en-IN" dirty="0"/>
        </a:p>
      </dgm:t>
    </dgm:pt>
    <dgm:pt modelId="{2CF88408-69C6-4EF5-90BA-8D5F2BA72A81}" type="parTrans" cxnId="{F3085484-0F14-4848-AB9D-49163B3F18BB}">
      <dgm:prSet/>
      <dgm:spPr/>
      <dgm:t>
        <a:bodyPr/>
        <a:lstStyle/>
        <a:p>
          <a:endParaRPr lang="en-IN"/>
        </a:p>
      </dgm:t>
    </dgm:pt>
    <dgm:pt modelId="{BB5DD50C-5783-41A1-AA2C-DCD99B8CC2DF}" type="sibTrans" cxnId="{F3085484-0F14-4848-AB9D-49163B3F18BB}">
      <dgm:prSet/>
      <dgm:spPr/>
      <dgm:t>
        <a:bodyPr/>
        <a:lstStyle/>
        <a:p>
          <a:endParaRPr lang="en-IN"/>
        </a:p>
      </dgm:t>
    </dgm:pt>
    <dgm:pt modelId="{4EE21BB1-A3AC-4F12-A343-18AD89E021F1}">
      <dgm:prSet custT="1"/>
      <dgm:spPr/>
      <dgm:t>
        <a:bodyPr/>
        <a:lstStyle/>
        <a:p>
          <a:r>
            <a:rPr lang="en-US" sz="2400" b="0" i="0" dirty="0"/>
            <a:t>Single Dimensional Array</a:t>
          </a:r>
          <a:endParaRPr lang="en-IN" sz="2400" dirty="0"/>
        </a:p>
      </dgm:t>
    </dgm:pt>
    <dgm:pt modelId="{1A184D30-71A9-473E-9E3C-B18E8B6C25A4}" type="parTrans" cxnId="{77B3576B-1C1B-4C6F-BE2B-0C03629026EA}">
      <dgm:prSet/>
      <dgm:spPr/>
      <dgm:t>
        <a:bodyPr/>
        <a:lstStyle/>
        <a:p>
          <a:endParaRPr lang="en-IN"/>
        </a:p>
      </dgm:t>
    </dgm:pt>
    <dgm:pt modelId="{0DADD8C6-D7C6-4D55-A5F5-C8AF10414007}" type="sibTrans" cxnId="{77B3576B-1C1B-4C6F-BE2B-0C03629026EA}">
      <dgm:prSet/>
      <dgm:spPr/>
      <dgm:t>
        <a:bodyPr/>
        <a:lstStyle/>
        <a:p>
          <a:endParaRPr lang="en-IN"/>
        </a:p>
      </dgm:t>
    </dgm:pt>
    <dgm:pt modelId="{71DAF14A-C732-4344-B9BB-0A694EAA63D5}">
      <dgm:prSet custT="1"/>
      <dgm:spPr/>
      <dgm:t>
        <a:bodyPr/>
        <a:lstStyle/>
        <a:p>
          <a:r>
            <a:rPr lang="en-US" sz="2400" b="0" i="0" dirty="0"/>
            <a:t>Multidimensional Array</a:t>
          </a:r>
          <a:endParaRPr lang="en-IN" sz="2400" dirty="0"/>
        </a:p>
      </dgm:t>
    </dgm:pt>
    <dgm:pt modelId="{7E2DB40C-3C7D-4BCF-B0C8-15E8B4D249B0}" type="parTrans" cxnId="{6BC1BA4B-4897-41E5-A7DE-481071EAD9A6}">
      <dgm:prSet/>
      <dgm:spPr/>
      <dgm:t>
        <a:bodyPr/>
        <a:lstStyle/>
        <a:p>
          <a:endParaRPr lang="en-IN"/>
        </a:p>
      </dgm:t>
    </dgm:pt>
    <dgm:pt modelId="{905839D6-AC8C-435B-835E-73BC2D5468F8}" type="sibTrans" cxnId="{6BC1BA4B-4897-41E5-A7DE-481071EAD9A6}">
      <dgm:prSet/>
      <dgm:spPr/>
      <dgm:t>
        <a:bodyPr/>
        <a:lstStyle/>
        <a:p>
          <a:endParaRPr lang="en-IN"/>
        </a:p>
      </dgm:t>
    </dgm:pt>
    <dgm:pt modelId="{CF913025-8009-44C2-A1EC-959FFDDD0A11}" type="pres">
      <dgm:prSet presAssocID="{7B146A6A-EB56-4C5F-B299-6F4BBD091E59}" presName="linear" presStyleCnt="0">
        <dgm:presLayoutVars>
          <dgm:animLvl val="lvl"/>
          <dgm:resizeHandles val="exact"/>
        </dgm:presLayoutVars>
      </dgm:prSet>
      <dgm:spPr/>
    </dgm:pt>
    <dgm:pt modelId="{55C451DE-71F4-4739-ACD0-F3743C9CA34D}" type="pres">
      <dgm:prSet presAssocID="{8DFF7999-439F-4367-89B1-E559A8F5A2F0}" presName="parentText" presStyleLbl="node1" presStyleIdx="0" presStyleCnt="1" custScaleY="46077" custLinFactNeighborX="83" custLinFactNeighborY="-57145">
        <dgm:presLayoutVars>
          <dgm:chMax val="0"/>
          <dgm:bulletEnabled val="1"/>
        </dgm:presLayoutVars>
      </dgm:prSet>
      <dgm:spPr/>
    </dgm:pt>
    <dgm:pt modelId="{7A73DEDF-1AAC-44E4-85CB-FBA670911CB8}" type="pres">
      <dgm:prSet presAssocID="{8DFF7999-439F-4367-89B1-E559A8F5A2F0}" presName="childText" presStyleLbl="revTx" presStyleIdx="0" presStyleCnt="1" custScaleY="263819" custLinFactNeighborX="83" custLinFactNeighborY="-22996">
        <dgm:presLayoutVars>
          <dgm:bulletEnabled val="1"/>
        </dgm:presLayoutVars>
      </dgm:prSet>
      <dgm:spPr/>
    </dgm:pt>
  </dgm:ptLst>
  <dgm:cxnLst>
    <dgm:cxn modelId="{086A7902-E0C8-4548-A3BA-D38F8ADA2D62}" type="presOf" srcId="{4EE21BB1-A3AC-4F12-A343-18AD89E021F1}" destId="{7A73DEDF-1AAC-44E4-85CB-FBA670911CB8}" srcOrd="0" destOrd="0" presId="urn:microsoft.com/office/officeart/2005/8/layout/vList2"/>
    <dgm:cxn modelId="{3F054303-4D96-4172-982C-2E070DE9D498}" type="presOf" srcId="{8DFF7999-439F-4367-89B1-E559A8F5A2F0}" destId="{55C451DE-71F4-4739-ACD0-F3743C9CA34D}" srcOrd="0" destOrd="0" presId="urn:microsoft.com/office/officeart/2005/8/layout/vList2"/>
    <dgm:cxn modelId="{77B3576B-1C1B-4C6F-BE2B-0C03629026EA}" srcId="{8DFF7999-439F-4367-89B1-E559A8F5A2F0}" destId="{4EE21BB1-A3AC-4F12-A343-18AD89E021F1}" srcOrd="0" destOrd="0" parTransId="{1A184D30-71A9-473E-9E3C-B18E8B6C25A4}" sibTransId="{0DADD8C6-D7C6-4D55-A5F5-C8AF10414007}"/>
    <dgm:cxn modelId="{6BC1BA4B-4897-41E5-A7DE-481071EAD9A6}" srcId="{8DFF7999-439F-4367-89B1-E559A8F5A2F0}" destId="{71DAF14A-C732-4344-B9BB-0A694EAA63D5}" srcOrd="1" destOrd="0" parTransId="{7E2DB40C-3C7D-4BCF-B0C8-15E8B4D249B0}" sibTransId="{905839D6-AC8C-435B-835E-73BC2D5468F8}"/>
    <dgm:cxn modelId="{F3085484-0F14-4848-AB9D-49163B3F18BB}" srcId="{7B146A6A-EB56-4C5F-B299-6F4BBD091E59}" destId="{8DFF7999-439F-4367-89B1-E559A8F5A2F0}" srcOrd="0" destOrd="0" parTransId="{2CF88408-69C6-4EF5-90BA-8D5F2BA72A81}" sibTransId="{BB5DD50C-5783-41A1-AA2C-DCD99B8CC2DF}"/>
    <dgm:cxn modelId="{87BCBC98-A67C-4515-AF5D-9EE32479AE95}" type="presOf" srcId="{71DAF14A-C732-4344-B9BB-0A694EAA63D5}" destId="{7A73DEDF-1AAC-44E4-85CB-FBA670911CB8}" srcOrd="0" destOrd="1" presId="urn:microsoft.com/office/officeart/2005/8/layout/vList2"/>
    <dgm:cxn modelId="{54F6E5DB-A236-46A0-ADDD-988F86B0F45A}" type="presOf" srcId="{7B146A6A-EB56-4C5F-B299-6F4BBD091E59}" destId="{CF913025-8009-44C2-A1EC-959FFDDD0A11}" srcOrd="0" destOrd="0" presId="urn:microsoft.com/office/officeart/2005/8/layout/vList2"/>
    <dgm:cxn modelId="{BA538E3F-ECE1-4C3D-9F94-B8BD56E17653}" type="presParOf" srcId="{CF913025-8009-44C2-A1EC-959FFDDD0A11}" destId="{55C451DE-71F4-4739-ACD0-F3743C9CA34D}" srcOrd="0" destOrd="0" presId="urn:microsoft.com/office/officeart/2005/8/layout/vList2"/>
    <dgm:cxn modelId="{8BEE2D18-3EEA-42C9-848B-C603AD59BB22}" type="presParOf" srcId="{CF913025-8009-44C2-A1EC-959FFDDD0A11}" destId="{7A73DEDF-1AAC-44E4-85CB-FBA670911C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88E59-9C31-4EB3-907D-BF541E8CD9A7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1DD9541A-952D-445B-AC66-D623CCA6B726}">
      <dgm:prSet/>
      <dgm:spPr/>
      <dgm:t>
        <a:bodyPr/>
        <a:lstStyle/>
        <a:p>
          <a:r>
            <a:rPr lang="en-IN" b="0" i="0"/>
            <a:t>OOPs is known as “</a:t>
          </a:r>
          <a:r>
            <a:rPr lang="en-IN" b="0" i="0" u="sng"/>
            <a:t>Object Oriented Programming</a:t>
          </a:r>
          <a:r>
            <a:rPr lang="en-IN" b="0" i="0"/>
            <a:t>”.</a:t>
          </a:r>
          <a:endParaRPr lang="en-IN"/>
        </a:p>
      </dgm:t>
    </dgm:pt>
    <dgm:pt modelId="{DE6F09CB-EE3B-4E2D-8497-761BC1868677}" type="parTrans" cxnId="{F0DF19E5-266E-44AD-82A7-A97E6126219C}">
      <dgm:prSet/>
      <dgm:spPr/>
      <dgm:t>
        <a:bodyPr/>
        <a:lstStyle/>
        <a:p>
          <a:endParaRPr lang="en-IN"/>
        </a:p>
      </dgm:t>
    </dgm:pt>
    <dgm:pt modelId="{A2DB8C93-5778-4716-80CF-CCE065098FB3}" type="sibTrans" cxnId="{F0DF19E5-266E-44AD-82A7-A97E6126219C}">
      <dgm:prSet/>
      <dgm:spPr/>
      <dgm:t>
        <a:bodyPr/>
        <a:lstStyle/>
        <a:p>
          <a:endParaRPr lang="en-IN"/>
        </a:p>
      </dgm:t>
    </dgm:pt>
    <dgm:pt modelId="{219D1647-98FC-4647-B30E-7B3CDFABDF04}">
      <dgm:prSet/>
      <dgm:spPr/>
      <dgm:t>
        <a:bodyPr/>
        <a:lstStyle/>
        <a:p>
          <a:r>
            <a:rPr lang="en-IN" b="0" i="0" dirty="0"/>
            <a:t>OOP is a Programming a feature based on the concept of “Objects”.</a:t>
          </a:r>
          <a:endParaRPr lang="en-IN" dirty="0"/>
        </a:p>
      </dgm:t>
    </dgm:pt>
    <dgm:pt modelId="{7C1B7593-7BAC-4C0B-BAD5-0C3CBFB7162B}" type="parTrans" cxnId="{B58F9919-5C48-4EA2-8E3E-1D857BB801E8}">
      <dgm:prSet/>
      <dgm:spPr/>
      <dgm:t>
        <a:bodyPr/>
        <a:lstStyle/>
        <a:p>
          <a:endParaRPr lang="en-IN"/>
        </a:p>
      </dgm:t>
    </dgm:pt>
    <dgm:pt modelId="{84678639-59A6-434F-AD0C-3ED01B5ECFC4}" type="sibTrans" cxnId="{B58F9919-5C48-4EA2-8E3E-1D857BB801E8}">
      <dgm:prSet/>
      <dgm:spPr/>
      <dgm:t>
        <a:bodyPr/>
        <a:lstStyle/>
        <a:p>
          <a:endParaRPr lang="en-IN"/>
        </a:p>
      </dgm:t>
    </dgm:pt>
    <dgm:pt modelId="{F02CA2C8-0C49-425C-BDE5-B9385BA5D5B2}">
      <dgm:prSet/>
      <dgm:spPr/>
      <dgm:t>
        <a:bodyPr/>
        <a:lstStyle/>
        <a:p>
          <a:r>
            <a:rPr lang="en-US" b="1" i="0"/>
            <a:t>Classes and Objects </a:t>
          </a:r>
          <a:r>
            <a:rPr lang="en-US" b="0" i="0"/>
            <a:t>are the fundamental components of OOP's</a:t>
          </a:r>
          <a:r>
            <a:rPr lang="en-IN" b="0" i="0"/>
            <a:t>.</a:t>
          </a:r>
          <a:endParaRPr lang="en-IN"/>
        </a:p>
      </dgm:t>
    </dgm:pt>
    <dgm:pt modelId="{1F30C1CF-8048-46D2-873A-F907DAA64D7E}" type="parTrans" cxnId="{F2D94407-7E77-4CF7-94E9-EC57425A5B9C}">
      <dgm:prSet/>
      <dgm:spPr/>
      <dgm:t>
        <a:bodyPr/>
        <a:lstStyle/>
        <a:p>
          <a:endParaRPr lang="en-IN"/>
        </a:p>
      </dgm:t>
    </dgm:pt>
    <dgm:pt modelId="{781042E1-0232-49E8-B2BB-E01277E2926F}" type="sibTrans" cxnId="{F2D94407-7E77-4CF7-94E9-EC57425A5B9C}">
      <dgm:prSet/>
      <dgm:spPr/>
      <dgm:t>
        <a:bodyPr/>
        <a:lstStyle/>
        <a:p>
          <a:endParaRPr lang="en-IN"/>
        </a:p>
      </dgm:t>
    </dgm:pt>
    <dgm:pt modelId="{EEB334D2-ACD9-42BE-98BB-7C6A71BC78BB}" type="pres">
      <dgm:prSet presAssocID="{86588E59-9C31-4EB3-907D-BF541E8CD9A7}" presName="linear" presStyleCnt="0">
        <dgm:presLayoutVars>
          <dgm:animLvl val="lvl"/>
          <dgm:resizeHandles val="exact"/>
        </dgm:presLayoutVars>
      </dgm:prSet>
      <dgm:spPr/>
    </dgm:pt>
    <dgm:pt modelId="{329471D4-8B37-4371-B444-60E281B03FC6}" type="pres">
      <dgm:prSet presAssocID="{1DD9541A-952D-445B-AC66-D623CCA6B7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9AAF5D-DBCF-429C-B625-F6E8046EAE62}" type="pres">
      <dgm:prSet presAssocID="{A2DB8C93-5778-4716-80CF-CCE065098FB3}" presName="spacer" presStyleCnt="0"/>
      <dgm:spPr/>
    </dgm:pt>
    <dgm:pt modelId="{27DD11E0-2513-4582-BA49-3FD6D452D7D3}" type="pres">
      <dgm:prSet presAssocID="{219D1647-98FC-4647-B30E-7B3CDFABDF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A28F9C-C955-4BAB-A944-D6AA4312F51C}" type="pres">
      <dgm:prSet presAssocID="{84678639-59A6-434F-AD0C-3ED01B5ECFC4}" presName="spacer" presStyleCnt="0"/>
      <dgm:spPr/>
    </dgm:pt>
    <dgm:pt modelId="{6D82E6F4-1438-43F6-972D-CCF5B0530C46}" type="pres">
      <dgm:prSet presAssocID="{F02CA2C8-0C49-425C-BDE5-B9385BA5D5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D94407-7E77-4CF7-94E9-EC57425A5B9C}" srcId="{86588E59-9C31-4EB3-907D-BF541E8CD9A7}" destId="{F02CA2C8-0C49-425C-BDE5-B9385BA5D5B2}" srcOrd="2" destOrd="0" parTransId="{1F30C1CF-8048-46D2-873A-F907DAA64D7E}" sibTransId="{781042E1-0232-49E8-B2BB-E01277E2926F}"/>
    <dgm:cxn modelId="{B58F9919-5C48-4EA2-8E3E-1D857BB801E8}" srcId="{86588E59-9C31-4EB3-907D-BF541E8CD9A7}" destId="{219D1647-98FC-4647-B30E-7B3CDFABDF04}" srcOrd="1" destOrd="0" parTransId="{7C1B7593-7BAC-4C0B-BAD5-0C3CBFB7162B}" sibTransId="{84678639-59A6-434F-AD0C-3ED01B5ECFC4}"/>
    <dgm:cxn modelId="{F5CA5B76-DE83-4F71-A835-FCFCE053C3C3}" type="presOf" srcId="{F02CA2C8-0C49-425C-BDE5-B9385BA5D5B2}" destId="{6D82E6F4-1438-43F6-972D-CCF5B0530C46}" srcOrd="0" destOrd="0" presId="urn:microsoft.com/office/officeart/2005/8/layout/vList2"/>
    <dgm:cxn modelId="{D14342B1-CBA6-4042-AFD2-58C514BEDA19}" type="presOf" srcId="{219D1647-98FC-4647-B30E-7B3CDFABDF04}" destId="{27DD11E0-2513-4582-BA49-3FD6D452D7D3}" srcOrd="0" destOrd="0" presId="urn:microsoft.com/office/officeart/2005/8/layout/vList2"/>
    <dgm:cxn modelId="{E8EE8FB7-CECA-452B-8DDF-D14EE05E0CC9}" type="presOf" srcId="{86588E59-9C31-4EB3-907D-BF541E8CD9A7}" destId="{EEB334D2-ACD9-42BE-98BB-7C6A71BC78BB}" srcOrd="0" destOrd="0" presId="urn:microsoft.com/office/officeart/2005/8/layout/vList2"/>
    <dgm:cxn modelId="{DAC172C7-C548-4E33-B651-4CD98EC16810}" type="presOf" srcId="{1DD9541A-952D-445B-AC66-D623CCA6B726}" destId="{329471D4-8B37-4371-B444-60E281B03FC6}" srcOrd="0" destOrd="0" presId="urn:microsoft.com/office/officeart/2005/8/layout/vList2"/>
    <dgm:cxn modelId="{F0DF19E5-266E-44AD-82A7-A97E6126219C}" srcId="{86588E59-9C31-4EB3-907D-BF541E8CD9A7}" destId="{1DD9541A-952D-445B-AC66-D623CCA6B726}" srcOrd="0" destOrd="0" parTransId="{DE6F09CB-EE3B-4E2D-8497-761BC1868677}" sibTransId="{A2DB8C93-5778-4716-80CF-CCE065098FB3}"/>
    <dgm:cxn modelId="{1B8BD35C-61EC-4922-9B2F-288643827FA6}" type="presParOf" srcId="{EEB334D2-ACD9-42BE-98BB-7C6A71BC78BB}" destId="{329471D4-8B37-4371-B444-60E281B03FC6}" srcOrd="0" destOrd="0" presId="urn:microsoft.com/office/officeart/2005/8/layout/vList2"/>
    <dgm:cxn modelId="{A870D756-60FD-4B5B-B213-D416DDFC1F66}" type="presParOf" srcId="{EEB334D2-ACD9-42BE-98BB-7C6A71BC78BB}" destId="{269AAF5D-DBCF-429C-B625-F6E8046EAE62}" srcOrd="1" destOrd="0" presId="urn:microsoft.com/office/officeart/2005/8/layout/vList2"/>
    <dgm:cxn modelId="{D1E56144-8404-48AE-9F46-A0F26AE7FDF8}" type="presParOf" srcId="{EEB334D2-ACD9-42BE-98BB-7C6A71BC78BB}" destId="{27DD11E0-2513-4582-BA49-3FD6D452D7D3}" srcOrd="2" destOrd="0" presId="urn:microsoft.com/office/officeart/2005/8/layout/vList2"/>
    <dgm:cxn modelId="{9FAD4E61-4CF5-4ADA-8177-9EFD71656C1D}" type="presParOf" srcId="{EEB334D2-ACD9-42BE-98BB-7C6A71BC78BB}" destId="{9FA28F9C-C955-4BAB-A944-D6AA4312F51C}" srcOrd="3" destOrd="0" presId="urn:microsoft.com/office/officeart/2005/8/layout/vList2"/>
    <dgm:cxn modelId="{2376137B-CA8C-4F5B-9ECD-D68C5769B226}" type="presParOf" srcId="{EEB334D2-ACD9-42BE-98BB-7C6A71BC78BB}" destId="{6D82E6F4-1438-43F6-972D-CCF5B0530C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83DD4-2670-4470-AD40-7A9E48F04846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075E81F-E663-4229-9E43-8C3D9D42A738}">
      <dgm:prSet/>
      <dgm:spPr/>
      <dgm:t>
        <a:bodyPr/>
        <a:lstStyle/>
        <a:p>
          <a:r>
            <a:rPr lang="en-IN" b="0" i="0"/>
            <a:t>Code Reusability</a:t>
          </a:r>
          <a:endParaRPr lang="en-IN"/>
        </a:p>
      </dgm:t>
    </dgm:pt>
    <dgm:pt modelId="{C94F2A1B-325C-4AA2-B10E-6486ADC1C1AF}" type="parTrans" cxnId="{888741BA-0D1B-40D9-AB38-5DF5B9DE5BAC}">
      <dgm:prSet/>
      <dgm:spPr/>
      <dgm:t>
        <a:bodyPr/>
        <a:lstStyle/>
        <a:p>
          <a:endParaRPr lang="en-IN"/>
        </a:p>
      </dgm:t>
    </dgm:pt>
    <dgm:pt modelId="{4EDD156C-81FA-4142-8B61-8B35ABA28262}" type="sibTrans" cxnId="{888741BA-0D1B-40D9-AB38-5DF5B9DE5BAC}">
      <dgm:prSet/>
      <dgm:spPr/>
      <dgm:t>
        <a:bodyPr/>
        <a:lstStyle/>
        <a:p>
          <a:endParaRPr lang="en-IN"/>
        </a:p>
      </dgm:t>
    </dgm:pt>
    <dgm:pt modelId="{EDD5C34A-5111-4981-8C06-C7C85B9DB449}">
      <dgm:prSet/>
      <dgm:spPr/>
      <dgm:t>
        <a:bodyPr/>
        <a:lstStyle/>
        <a:p>
          <a:r>
            <a:rPr lang="en-IN" b="0" i="0"/>
            <a:t>Code - Maintenance</a:t>
          </a:r>
          <a:endParaRPr lang="en-IN"/>
        </a:p>
      </dgm:t>
    </dgm:pt>
    <dgm:pt modelId="{C2C30728-B1FD-4E0B-92C2-74ED30D68CB7}" type="parTrans" cxnId="{6D290172-4741-4B1A-A63E-DFA3AACE1E4C}">
      <dgm:prSet/>
      <dgm:spPr/>
      <dgm:t>
        <a:bodyPr/>
        <a:lstStyle/>
        <a:p>
          <a:endParaRPr lang="en-IN"/>
        </a:p>
      </dgm:t>
    </dgm:pt>
    <dgm:pt modelId="{EA2B7711-721A-45D8-BC93-D9EBAE97F393}" type="sibTrans" cxnId="{6D290172-4741-4B1A-A63E-DFA3AACE1E4C}">
      <dgm:prSet/>
      <dgm:spPr/>
      <dgm:t>
        <a:bodyPr/>
        <a:lstStyle/>
        <a:p>
          <a:endParaRPr lang="en-IN"/>
        </a:p>
      </dgm:t>
    </dgm:pt>
    <dgm:pt modelId="{FEADAF09-7B77-49B7-A688-A8B2A6EADFF8}">
      <dgm:prSet/>
      <dgm:spPr/>
      <dgm:t>
        <a:bodyPr/>
        <a:lstStyle/>
        <a:p>
          <a:r>
            <a:rPr lang="en-IN" b="0" i="0"/>
            <a:t>Security</a:t>
          </a:r>
          <a:endParaRPr lang="en-IN"/>
        </a:p>
      </dgm:t>
    </dgm:pt>
    <dgm:pt modelId="{053961A2-A368-4DBE-9813-3BD2172888B6}" type="parTrans" cxnId="{BC573616-AC12-4AB4-AC64-9CE96562BB71}">
      <dgm:prSet/>
      <dgm:spPr/>
      <dgm:t>
        <a:bodyPr/>
        <a:lstStyle/>
        <a:p>
          <a:endParaRPr lang="en-IN"/>
        </a:p>
      </dgm:t>
    </dgm:pt>
    <dgm:pt modelId="{4B9AE897-6EC9-442F-9798-09D11473B8C5}" type="sibTrans" cxnId="{BC573616-AC12-4AB4-AC64-9CE96562BB71}">
      <dgm:prSet/>
      <dgm:spPr/>
      <dgm:t>
        <a:bodyPr/>
        <a:lstStyle/>
        <a:p>
          <a:endParaRPr lang="en-IN"/>
        </a:p>
      </dgm:t>
    </dgm:pt>
    <dgm:pt modelId="{E0F909C0-5DF1-450E-B4BF-D02DB4C7937B}">
      <dgm:prSet/>
      <dgm:spPr/>
      <dgm:t>
        <a:bodyPr/>
        <a:lstStyle/>
        <a:p>
          <a:r>
            <a:rPr lang="en-IN" b="0" i="0"/>
            <a:t>Design Benefits</a:t>
          </a:r>
          <a:endParaRPr lang="en-IN"/>
        </a:p>
      </dgm:t>
    </dgm:pt>
    <dgm:pt modelId="{E035AC9A-BE35-4DC7-9A4A-2F63AA0CEEBE}" type="parTrans" cxnId="{1122D3C8-67E3-4A6F-91FA-7E0ABD8FC134}">
      <dgm:prSet/>
      <dgm:spPr/>
      <dgm:t>
        <a:bodyPr/>
        <a:lstStyle/>
        <a:p>
          <a:endParaRPr lang="en-IN"/>
        </a:p>
      </dgm:t>
    </dgm:pt>
    <dgm:pt modelId="{763E047C-7978-4F05-BDF3-A003027AB13D}" type="sibTrans" cxnId="{1122D3C8-67E3-4A6F-91FA-7E0ABD8FC134}">
      <dgm:prSet/>
      <dgm:spPr/>
      <dgm:t>
        <a:bodyPr/>
        <a:lstStyle/>
        <a:p>
          <a:endParaRPr lang="en-IN"/>
        </a:p>
      </dgm:t>
    </dgm:pt>
    <dgm:pt modelId="{FEA8B232-DE32-4FC5-A0C3-D4C7BD58BEE9}">
      <dgm:prSet/>
      <dgm:spPr/>
      <dgm:t>
        <a:bodyPr/>
        <a:lstStyle/>
        <a:p>
          <a:r>
            <a:rPr lang="en-IN" b="0" i="0"/>
            <a:t>Easy Troubleshooting</a:t>
          </a:r>
          <a:endParaRPr lang="en-IN"/>
        </a:p>
      </dgm:t>
    </dgm:pt>
    <dgm:pt modelId="{28F7A735-9D42-45C7-82A4-DEE06CBA45F9}" type="parTrans" cxnId="{0C1DFD9E-9CBF-48E4-AF30-1CC35D4FA33E}">
      <dgm:prSet/>
      <dgm:spPr/>
      <dgm:t>
        <a:bodyPr/>
        <a:lstStyle/>
        <a:p>
          <a:endParaRPr lang="en-IN"/>
        </a:p>
      </dgm:t>
    </dgm:pt>
    <dgm:pt modelId="{287C26EA-41CE-42F7-8585-B56B0C8FA67C}" type="sibTrans" cxnId="{0C1DFD9E-9CBF-48E4-AF30-1CC35D4FA33E}">
      <dgm:prSet/>
      <dgm:spPr/>
      <dgm:t>
        <a:bodyPr/>
        <a:lstStyle/>
        <a:p>
          <a:endParaRPr lang="en-IN"/>
        </a:p>
      </dgm:t>
    </dgm:pt>
    <dgm:pt modelId="{C24BEAA8-8F8A-404F-A761-1E49C54CF32A}" type="pres">
      <dgm:prSet presAssocID="{73483DD4-2670-4470-AD40-7A9E48F04846}" presName="linear" presStyleCnt="0">
        <dgm:presLayoutVars>
          <dgm:animLvl val="lvl"/>
          <dgm:resizeHandles val="exact"/>
        </dgm:presLayoutVars>
      </dgm:prSet>
      <dgm:spPr/>
    </dgm:pt>
    <dgm:pt modelId="{DAF4849F-D294-4487-A4DB-0560AFEDA641}" type="pres">
      <dgm:prSet presAssocID="{1075E81F-E663-4229-9E43-8C3D9D42A7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5B6672-90CE-4687-B5E6-741F4FD9D77C}" type="pres">
      <dgm:prSet presAssocID="{4EDD156C-81FA-4142-8B61-8B35ABA28262}" presName="spacer" presStyleCnt="0"/>
      <dgm:spPr/>
    </dgm:pt>
    <dgm:pt modelId="{FF532F79-16A8-46FB-B280-1246FEC69F29}" type="pres">
      <dgm:prSet presAssocID="{EDD5C34A-5111-4981-8C06-C7C85B9DB4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AF3B63-B19E-4532-AB9A-5F1669CDD3DE}" type="pres">
      <dgm:prSet presAssocID="{EA2B7711-721A-45D8-BC93-D9EBAE97F393}" presName="spacer" presStyleCnt="0"/>
      <dgm:spPr/>
    </dgm:pt>
    <dgm:pt modelId="{26AB17BA-967D-4791-B328-05DFC695986D}" type="pres">
      <dgm:prSet presAssocID="{FEADAF09-7B77-49B7-A688-A8B2A6EADF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47097-B9F3-4BD8-ABE0-F9EF69E2C251}" type="pres">
      <dgm:prSet presAssocID="{4B9AE897-6EC9-442F-9798-09D11473B8C5}" presName="spacer" presStyleCnt="0"/>
      <dgm:spPr/>
    </dgm:pt>
    <dgm:pt modelId="{EBE70BB5-B9B7-47D7-B153-30727D01FBB9}" type="pres">
      <dgm:prSet presAssocID="{E0F909C0-5DF1-450E-B4BF-D02DB4C793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724103-89F6-4925-9EFF-D51243A2CA57}" type="pres">
      <dgm:prSet presAssocID="{763E047C-7978-4F05-BDF3-A003027AB13D}" presName="spacer" presStyleCnt="0"/>
      <dgm:spPr/>
    </dgm:pt>
    <dgm:pt modelId="{1CBD694B-D3DA-4804-A51E-6D1E97E2B644}" type="pres">
      <dgm:prSet presAssocID="{FEA8B232-DE32-4FC5-A0C3-D4C7BD58BE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76970E-A9BE-4EF8-BD29-075DA4F9014A}" type="presOf" srcId="{73483DD4-2670-4470-AD40-7A9E48F04846}" destId="{C24BEAA8-8F8A-404F-A761-1E49C54CF32A}" srcOrd="0" destOrd="0" presId="urn:microsoft.com/office/officeart/2005/8/layout/vList2"/>
    <dgm:cxn modelId="{BC573616-AC12-4AB4-AC64-9CE96562BB71}" srcId="{73483DD4-2670-4470-AD40-7A9E48F04846}" destId="{FEADAF09-7B77-49B7-A688-A8B2A6EADFF8}" srcOrd="2" destOrd="0" parTransId="{053961A2-A368-4DBE-9813-3BD2172888B6}" sibTransId="{4B9AE897-6EC9-442F-9798-09D11473B8C5}"/>
    <dgm:cxn modelId="{6D290172-4741-4B1A-A63E-DFA3AACE1E4C}" srcId="{73483DD4-2670-4470-AD40-7A9E48F04846}" destId="{EDD5C34A-5111-4981-8C06-C7C85B9DB449}" srcOrd="1" destOrd="0" parTransId="{C2C30728-B1FD-4E0B-92C2-74ED30D68CB7}" sibTransId="{EA2B7711-721A-45D8-BC93-D9EBAE97F393}"/>
    <dgm:cxn modelId="{0CCF7F9E-4CCB-4412-B71B-B92E9A473A7A}" type="presOf" srcId="{EDD5C34A-5111-4981-8C06-C7C85B9DB449}" destId="{FF532F79-16A8-46FB-B280-1246FEC69F29}" srcOrd="0" destOrd="0" presId="urn:microsoft.com/office/officeart/2005/8/layout/vList2"/>
    <dgm:cxn modelId="{0C1DFD9E-9CBF-48E4-AF30-1CC35D4FA33E}" srcId="{73483DD4-2670-4470-AD40-7A9E48F04846}" destId="{FEA8B232-DE32-4FC5-A0C3-D4C7BD58BEE9}" srcOrd="4" destOrd="0" parTransId="{28F7A735-9D42-45C7-82A4-DEE06CBA45F9}" sibTransId="{287C26EA-41CE-42F7-8585-B56B0C8FA67C}"/>
    <dgm:cxn modelId="{11A0B0AF-4916-4CC5-B6ED-88802A0814EB}" type="presOf" srcId="{1075E81F-E663-4229-9E43-8C3D9D42A738}" destId="{DAF4849F-D294-4487-A4DB-0560AFEDA641}" srcOrd="0" destOrd="0" presId="urn:microsoft.com/office/officeart/2005/8/layout/vList2"/>
    <dgm:cxn modelId="{2107CBB3-6B2B-48ED-BE0C-92DCA9EAD86E}" type="presOf" srcId="{FEADAF09-7B77-49B7-A688-A8B2A6EADFF8}" destId="{26AB17BA-967D-4791-B328-05DFC695986D}" srcOrd="0" destOrd="0" presId="urn:microsoft.com/office/officeart/2005/8/layout/vList2"/>
    <dgm:cxn modelId="{888741BA-0D1B-40D9-AB38-5DF5B9DE5BAC}" srcId="{73483DD4-2670-4470-AD40-7A9E48F04846}" destId="{1075E81F-E663-4229-9E43-8C3D9D42A738}" srcOrd="0" destOrd="0" parTransId="{C94F2A1B-325C-4AA2-B10E-6486ADC1C1AF}" sibTransId="{4EDD156C-81FA-4142-8B61-8B35ABA28262}"/>
    <dgm:cxn modelId="{0A213FBE-66C5-4AA1-A4B4-49163AE2C64C}" type="presOf" srcId="{E0F909C0-5DF1-450E-B4BF-D02DB4C7937B}" destId="{EBE70BB5-B9B7-47D7-B153-30727D01FBB9}" srcOrd="0" destOrd="0" presId="urn:microsoft.com/office/officeart/2005/8/layout/vList2"/>
    <dgm:cxn modelId="{1122D3C8-67E3-4A6F-91FA-7E0ABD8FC134}" srcId="{73483DD4-2670-4470-AD40-7A9E48F04846}" destId="{E0F909C0-5DF1-450E-B4BF-D02DB4C7937B}" srcOrd="3" destOrd="0" parTransId="{E035AC9A-BE35-4DC7-9A4A-2F63AA0CEEBE}" sibTransId="{763E047C-7978-4F05-BDF3-A003027AB13D}"/>
    <dgm:cxn modelId="{1A6F79F5-C9BF-4AE2-8DE4-A0D1C88A9E89}" type="presOf" srcId="{FEA8B232-DE32-4FC5-A0C3-D4C7BD58BEE9}" destId="{1CBD694B-D3DA-4804-A51E-6D1E97E2B644}" srcOrd="0" destOrd="0" presId="urn:microsoft.com/office/officeart/2005/8/layout/vList2"/>
    <dgm:cxn modelId="{1FFDBB76-3B98-42D9-8E08-EA733178B88E}" type="presParOf" srcId="{C24BEAA8-8F8A-404F-A761-1E49C54CF32A}" destId="{DAF4849F-D294-4487-A4DB-0560AFEDA641}" srcOrd="0" destOrd="0" presId="urn:microsoft.com/office/officeart/2005/8/layout/vList2"/>
    <dgm:cxn modelId="{4376758A-ECD5-44E2-91A7-AD51ECD83ED3}" type="presParOf" srcId="{C24BEAA8-8F8A-404F-A761-1E49C54CF32A}" destId="{FA5B6672-90CE-4687-B5E6-741F4FD9D77C}" srcOrd="1" destOrd="0" presId="urn:microsoft.com/office/officeart/2005/8/layout/vList2"/>
    <dgm:cxn modelId="{82CD377B-EBFA-403A-8ABE-840803D4E079}" type="presParOf" srcId="{C24BEAA8-8F8A-404F-A761-1E49C54CF32A}" destId="{FF532F79-16A8-46FB-B280-1246FEC69F29}" srcOrd="2" destOrd="0" presId="urn:microsoft.com/office/officeart/2005/8/layout/vList2"/>
    <dgm:cxn modelId="{4AA0F509-A3F5-4BD5-9BCD-77F8FDD01C93}" type="presParOf" srcId="{C24BEAA8-8F8A-404F-A761-1E49C54CF32A}" destId="{BFAF3B63-B19E-4532-AB9A-5F1669CDD3DE}" srcOrd="3" destOrd="0" presId="urn:microsoft.com/office/officeart/2005/8/layout/vList2"/>
    <dgm:cxn modelId="{B3B41050-996E-4360-8E80-22C60E60EE18}" type="presParOf" srcId="{C24BEAA8-8F8A-404F-A761-1E49C54CF32A}" destId="{26AB17BA-967D-4791-B328-05DFC695986D}" srcOrd="4" destOrd="0" presId="urn:microsoft.com/office/officeart/2005/8/layout/vList2"/>
    <dgm:cxn modelId="{755F115B-40BC-4858-8FC3-764A9D915475}" type="presParOf" srcId="{C24BEAA8-8F8A-404F-A761-1E49C54CF32A}" destId="{BB047097-B9F3-4BD8-ABE0-F9EF69E2C251}" srcOrd="5" destOrd="0" presId="urn:microsoft.com/office/officeart/2005/8/layout/vList2"/>
    <dgm:cxn modelId="{59AE6BC2-7CAF-4AF9-8042-C62131EDC847}" type="presParOf" srcId="{C24BEAA8-8F8A-404F-A761-1E49C54CF32A}" destId="{EBE70BB5-B9B7-47D7-B153-30727D01FBB9}" srcOrd="6" destOrd="0" presId="urn:microsoft.com/office/officeart/2005/8/layout/vList2"/>
    <dgm:cxn modelId="{9F0F945F-A5B0-48B6-89D1-7FAB07AD14DB}" type="presParOf" srcId="{C24BEAA8-8F8A-404F-A761-1E49C54CF32A}" destId="{DD724103-89F6-4925-9EFF-D51243A2CA57}" srcOrd="7" destOrd="0" presId="urn:microsoft.com/office/officeart/2005/8/layout/vList2"/>
    <dgm:cxn modelId="{E9001207-5EC1-438C-A6CB-ED0299A8D48B}" type="presParOf" srcId="{C24BEAA8-8F8A-404F-A761-1E49C54CF32A}" destId="{1CBD694B-D3DA-4804-A51E-6D1E97E2B64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F4736-9FD4-4653-9D9D-5CAD4041FE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496D2E-F981-49E7-A745-74C5F58B33B9}">
      <dgm:prSet/>
      <dgm:spPr/>
      <dgm:t>
        <a:bodyPr/>
        <a:lstStyle/>
        <a:p>
          <a:pPr algn="ctr"/>
          <a:r>
            <a:rPr lang="en-US" b="1" i="0" dirty="0"/>
            <a:t>What is Class in Java</a:t>
          </a:r>
          <a:endParaRPr lang="en-IN" dirty="0"/>
        </a:p>
      </dgm:t>
    </dgm:pt>
    <dgm:pt modelId="{BB510466-1E21-4569-BE5E-5BDEE1A6A2F1}" type="parTrans" cxnId="{DE074B4A-64B8-450D-8BD2-3AF520D7DC3A}">
      <dgm:prSet/>
      <dgm:spPr/>
      <dgm:t>
        <a:bodyPr/>
        <a:lstStyle/>
        <a:p>
          <a:endParaRPr lang="en-IN"/>
        </a:p>
      </dgm:t>
    </dgm:pt>
    <dgm:pt modelId="{ED5C3543-9A58-4093-84AE-BD14BCA5B918}" type="sibTrans" cxnId="{DE074B4A-64B8-450D-8BD2-3AF520D7DC3A}">
      <dgm:prSet/>
      <dgm:spPr/>
      <dgm:t>
        <a:bodyPr/>
        <a:lstStyle/>
        <a:p>
          <a:endParaRPr lang="en-IN"/>
        </a:p>
      </dgm:t>
    </dgm:pt>
    <dgm:pt modelId="{64E3881C-0746-46CB-8E0B-A4FC980107D2}" type="pres">
      <dgm:prSet presAssocID="{5BEF4736-9FD4-4653-9D9D-5CAD4041FE14}" presName="linear" presStyleCnt="0">
        <dgm:presLayoutVars>
          <dgm:animLvl val="lvl"/>
          <dgm:resizeHandles val="exact"/>
        </dgm:presLayoutVars>
      </dgm:prSet>
      <dgm:spPr/>
    </dgm:pt>
    <dgm:pt modelId="{52A000B4-8C16-458A-A576-BA7614301DCA}" type="pres">
      <dgm:prSet presAssocID="{62496D2E-F981-49E7-A745-74C5F58B33B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074B4A-64B8-450D-8BD2-3AF520D7DC3A}" srcId="{5BEF4736-9FD4-4653-9D9D-5CAD4041FE14}" destId="{62496D2E-F981-49E7-A745-74C5F58B33B9}" srcOrd="0" destOrd="0" parTransId="{BB510466-1E21-4569-BE5E-5BDEE1A6A2F1}" sibTransId="{ED5C3543-9A58-4093-84AE-BD14BCA5B918}"/>
    <dgm:cxn modelId="{A7B038AD-452E-44EC-ACAA-EFAE1CE82D6D}" type="presOf" srcId="{5BEF4736-9FD4-4653-9D9D-5CAD4041FE14}" destId="{64E3881C-0746-46CB-8E0B-A4FC980107D2}" srcOrd="0" destOrd="0" presId="urn:microsoft.com/office/officeart/2005/8/layout/vList2"/>
    <dgm:cxn modelId="{1E87A2F0-4998-4233-B1CE-8B21BDCF2832}" type="presOf" srcId="{62496D2E-F981-49E7-A745-74C5F58B33B9}" destId="{52A000B4-8C16-458A-A576-BA7614301DCA}" srcOrd="0" destOrd="0" presId="urn:microsoft.com/office/officeart/2005/8/layout/vList2"/>
    <dgm:cxn modelId="{206AAC8A-4447-4CE3-B40E-7261BFF47686}" type="presParOf" srcId="{64E3881C-0746-46CB-8E0B-A4FC980107D2}" destId="{52A000B4-8C16-458A-A576-BA7614301D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B7DB90-88E4-4E7E-897F-30ACAB83D4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C5FBF1-5021-40BC-BD10-5B275681E95C}">
      <dgm:prSet custT="1"/>
      <dgm:spPr/>
      <dgm:t>
        <a:bodyPr/>
        <a:lstStyle/>
        <a:p>
          <a:r>
            <a:rPr lang="en-US" sz="2400" b="0" i="0" dirty="0"/>
            <a:t>A constructor is a special method that has the </a:t>
          </a:r>
          <a:r>
            <a:rPr lang="en-US" sz="2400" b="1" i="0" dirty="0"/>
            <a:t>same method name as the class name</a:t>
          </a:r>
          <a:r>
            <a:rPr lang="en-US" sz="2400" b="0" i="0" dirty="0"/>
            <a:t>. That is, the constructor of the class Circle is called Circle().</a:t>
          </a:r>
          <a:endParaRPr lang="en-IN" sz="2400" dirty="0"/>
        </a:p>
      </dgm:t>
    </dgm:pt>
    <dgm:pt modelId="{B4168704-BBAE-4BD4-8905-32BAE9576A7E}" type="parTrans" cxnId="{49EC6CB7-92D1-4ED5-90EA-545E3B52F034}">
      <dgm:prSet/>
      <dgm:spPr/>
      <dgm:t>
        <a:bodyPr/>
        <a:lstStyle/>
        <a:p>
          <a:endParaRPr lang="en-IN" sz="2000"/>
        </a:p>
      </dgm:t>
    </dgm:pt>
    <dgm:pt modelId="{0E4EDCE6-557F-4F04-B5D1-ED867D4ECFB3}" type="sibTrans" cxnId="{49EC6CB7-92D1-4ED5-90EA-545E3B52F034}">
      <dgm:prSet/>
      <dgm:spPr/>
      <dgm:t>
        <a:bodyPr/>
        <a:lstStyle/>
        <a:p>
          <a:endParaRPr lang="en-IN" sz="2000"/>
        </a:p>
      </dgm:t>
    </dgm:pt>
    <dgm:pt modelId="{F5D9C91B-BB11-4A57-8466-C600C38F1095}">
      <dgm:prSet custT="1"/>
      <dgm:spPr/>
      <dgm:t>
        <a:bodyPr/>
        <a:lstStyle/>
        <a:p>
          <a:r>
            <a:rPr lang="en-US" sz="2400" b="0" i="0" dirty="0"/>
            <a:t>A constructor method is different from an ordinary method in the following aspects:</a:t>
          </a:r>
          <a:endParaRPr lang="en-IN" sz="2400" dirty="0"/>
        </a:p>
      </dgm:t>
    </dgm:pt>
    <dgm:pt modelId="{CDAD80EF-15C0-4167-B966-DA4C83A8A1A2}" type="parTrans" cxnId="{2BD0032F-9A5D-44E2-92AB-1A5AE72B7263}">
      <dgm:prSet/>
      <dgm:spPr/>
      <dgm:t>
        <a:bodyPr/>
        <a:lstStyle/>
        <a:p>
          <a:endParaRPr lang="en-IN" sz="2000"/>
        </a:p>
      </dgm:t>
    </dgm:pt>
    <dgm:pt modelId="{4111D509-4C21-4628-8D7F-0B866E7FE71F}" type="sibTrans" cxnId="{2BD0032F-9A5D-44E2-92AB-1A5AE72B7263}">
      <dgm:prSet/>
      <dgm:spPr/>
      <dgm:t>
        <a:bodyPr/>
        <a:lstStyle/>
        <a:p>
          <a:endParaRPr lang="en-IN" sz="2000"/>
        </a:p>
      </dgm:t>
    </dgm:pt>
    <dgm:pt modelId="{B69C1932-1716-4F0E-BD83-2FDE91FB79CE}">
      <dgm:prSet custT="1"/>
      <dgm:spPr/>
      <dgm:t>
        <a:bodyPr/>
        <a:lstStyle/>
        <a:p>
          <a:r>
            <a:rPr lang="en-US" sz="2000" b="1" i="0" dirty="0"/>
            <a:t>The name of the constructor method must be the same as the </a:t>
          </a:r>
          <a:r>
            <a:rPr lang="en-US" sz="2000" b="1" i="0" dirty="0" err="1"/>
            <a:t>classname</a:t>
          </a:r>
          <a:r>
            <a:rPr lang="en-US" sz="2000" b="0" i="0" dirty="0"/>
            <a:t>. By </a:t>
          </a:r>
          <a:r>
            <a:rPr lang="en-US" sz="2000" b="0" i="0" dirty="0" err="1"/>
            <a:t>classname's</a:t>
          </a:r>
          <a:r>
            <a:rPr lang="en-US" sz="2000" b="0" i="0" dirty="0"/>
            <a:t> convention, it begins with an uppercase (instead of lowercase for ordinary methods).</a:t>
          </a:r>
          <a:endParaRPr lang="en-IN" sz="2000" dirty="0"/>
        </a:p>
      </dgm:t>
    </dgm:pt>
    <dgm:pt modelId="{0E4B7366-6898-4ECA-8E03-EBB499AA44CB}" type="parTrans" cxnId="{638723C9-1F49-4FB2-B8A7-4398AA7CE8A9}">
      <dgm:prSet/>
      <dgm:spPr/>
      <dgm:t>
        <a:bodyPr/>
        <a:lstStyle/>
        <a:p>
          <a:endParaRPr lang="en-IN" sz="2000"/>
        </a:p>
      </dgm:t>
    </dgm:pt>
    <dgm:pt modelId="{2BFC0891-7055-4C89-BEAF-528DA413B123}" type="sibTrans" cxnId="{638723C9-1F49-4FB2-B8A7-4398AA7CE8A9}">
      <dgm:prSet/>
      <dgm:spPr/>
      <dgm:t>
        <a:bodyPr/>
        <a:lstStyle/>
        <a:p>
          <a:endParaRPr lang="en-IN" sz="2000"/>
        </a:p>
      </dgm:t>
    </dgm:pt>
    <dgm:pt modelId="{3F293257-51CE-4222-A679-3416798A4464}">
      <dgm:prSet custT="1"/>
      <dgm:spPr/>
      <dgm:t>
        <a:bodyPr/>
        <a:lstStyle/>
        <a:p>
          <a:r>
            <a:rPr lang="en-US" sz="2000" b="1" i="0" dirty="0"/>
            <a:t>Constructor has no return type </a:t>
          </a:r>
          <a:r>
            <a:rPr lang="en-US" sz="2000" b="0" i="0" dirty="0"/>
            <a:t>in its method heading. </a:t>
          </a:r>
          <a:r>
            <a:rPr lang="en-US" sz="2000" b="1" i="0" dirty="0"/>
            <a:t>It implicitly returns void</a:t>
          </a:r>
          <a:r>
            <a:rPr lang="en-US" sz="2000" b="0" i="0" dirty="0"/>
            <a:t>. No return statement is allowed inside the constructor's body.</a:t>
          </a:r>
          <a:endParaRPr lang="en-IN" sz="2000" dirty="0"/>
        </a:p>
      </dgm:t>
    </dgm:pt>
    <dgm:pt modelId="{A97309EE-7CED-48BD-B56C-60DD1A2FB68E}" type="parTrans" cxnId="{F53F9E09-1F55-48BC-AEB3-26962A462C0D}">
      <dgm:prSet/>
      <dgm:spPr/>
      <dgm:t>
        <a:bodyPr/>
        <a:lstStyle/>
        <a:p>
          <a:endParaRPr lang="en-IN" sz="2000"/>
        </a:p>
      </dgm:t>
    </dgm:pt>
    <dgm:pt modelId="{A006462F-A28D-4E77-849E-A96543ACD475}" type="sibTrans" cxnId="{F53F9E09-1F55-48BC-AEB3-26962A462C0D}">
      <dgm:prSet/>
      <dgm:spPr/>
      <dgm:t>
        <a:bodyPr/>
        <a:lstStyle/>
        <a:p>
          <a:endParaRPr lang="en-IN" sz="2000"/>
        </a:p>
      </dgm:t>
    </dgm:pt>
    <dgm:pt modelId="{06008A0E-4B2C-42BA-873F-271DC08C0A4A}">
      <dgm:prSet custT="1"/>
      <dgm:spPr/>
      <dgm:t>
        <a:bodyPr/>
        <a:lstStyle/>
        <a:p>
          <a:r>
            <a:rPr lang="en-US" sz="2000" b="1" i="0" dirty="0"/>
            <a:t>Constructor can only be invoked via the "new" operator. </a:t>
          </a:r>
          <a:r>
            <a:rPr lang="en-US" sz="2000" b="0" i="0" dirty="0"/>
            <a:t>It can only be used once to initialize the instance constructed. Once an instance is constructed, you cannot call the constructor anymore.</a:t>
          </a:r>
          <a:endParaRPr lang="en-IN" sz="2000" dirty="0"/>
        </a:p>
      </dgm:t>
    </dgm:pt>
    <dgm:pt modelId="{CC1917EC-337C-4B54-9FA9-A8D5453F19C9}" type="parTrans" cxnId="{9DBC9894-FC64-4413-B5D8-94414BF5CC49}">
      <dgm:prSet/>
      <dgm:spPr/>
      <dgm:t>
        <a:bodyPr/>
        <a:lstStyle/>
        <a:p>
          <a:endParaRPr lang="en-IN" sz="2000"/>
        </a:p>
      </dgm:t>
    </dgm:pt>
    <dgm:pt modelId="{6695272B-30DB-4D8A-8145-3B194161B9BC}" type="sibTrans" cxnId="{9DBC9894-FC64-4413-B5D8-94414BF5CC49}">
      <dgm:prSet/>
      <dgm:spPr/>
      <dgm:t>
        <a:bodyPr/>
        <a:lstStyle/>
        <a:p>
          <a:endParaRPr lang="en-IN" sz="2000"/>
        </a:p>
      </dgm:t>
    </dgm:pt>
    <dgm:pt modelId="{66DDD067-2180-4726-80AB-E82C57CE9579}">
      <dgm:prSet custT="1"/>
      <dgm:spPr/>
      <dgm:t>
        <a:bodyPr/>
        <a:lstStyle/>
        <a:p>
          <a:r>
            <a:rPr lang="en-US" sz="2000" b="0" i="0" dirty="0"/>
            <a:t>Constructors are not inherited. </a:t>
          </a:r>
          <a:r>
            <a:rPr lang="en-US" sz="2000" b="1" i="0" dirty="0"/>
            <a:t>Every class shall define its own constructors</a:t>
          </a:r>
          <a:r>
            <a:rPr lang="en-US" sz="2000" b="0" i="0" dirty="0"/>
            <a:t>.</a:t>
          </a:r>
          <a:endParaRPr lang="en-IN" sz="2000" dirty="0"/>
        </a:p>
      </dgm:t>
    </dgm:pt>
    <dgm:pt modelId="{D20238A7-FD38-448A-85E7-E5760C493147}" type="parTrans" cxnId="{FFBD195F-BB58-4A5C-8C81-5C6CE38024F5}">
      <dgm:prSet/>
      <dgm:spPr/>
      <dgm:t>
        <a:bodyPr/>
        <a:lstStyle/>
        <a:p>
          <a:endParaRPr lang="en-IN" sz="2000"/>
        </a:p>
      </dgm:t>
    </dgm:pt>
    <dgm:pt modelId="{92CFC996-ACE6-40DB-AB7E-2C520A9DF8A4}" type="sibTrans" cxnId="{FFBD195F-BB58-4A5C-8C81-5C6CE38024F5}">
      <dgm:prSet/>
      <dgm:spPr/>
      <dgm:t>
        <a:bodyPr/>
        <a:lstStyle/>
        <a:p>
          <a:endParaRPr lang="en-IN" sz="2000"/>
        </a:p>
      </dgm:t>
    </dgm:pt>
    <dgm:pt modelId="{EB0B92DA-6BBD-4740-99B8-2C4F42AED46B}" type="pres">
      <dgm:prSet presAssocID="{EFB7DB90-88E4-4E7E-897F-30ACAB83D478}" presName="linear" presStyleCnt="0">
        <dgm:presLayoutVars>
          <dgm:animLvl val="lvl"/>
          <dgm:resizeHandles val="exact"/>
        </dgm:presLayoutVars>
      </dgm:prSet>
      <dgm:spPr/>
    </dgm:pt>
    <dgm:pt modelId="{3CA35C86-63C8-4BA5-B2AE-E8234A7ECEE3}" type="pres">
      <dgm:prSet presAssocID="{23C5FBF1-5021-40BC-BD10-5B275681E95C}" presName="parentText" presStyleLbl="node1" presStyleIdx="0" presStyleCnt="2" custScaleY="92951" custLinFactY="-33209" custLinFactNeighborY="-100000">
        <dgm:presLayoutVars>
          <dgm:chMax val="0"/>
          <dgm:bulletEnabled val="1"/>
        </dgm:presLayoutVars>
      </dgm:prSet>
      <dgm:spPr/>
    </dgm:pt>
    <dgm:pt modelId="{EABD38E2-2A37-44C9-8CD8-44B9ED8C8CE3}" type="pres">
      <dgm:prSet presAssocID="{0E4EDCE6-557F-4F04-B5D1-ED867D4ECFB3}" presName="spacer" presStyleCnt="0"/>
      <dgm:spPr/>
    </dgm:pt>
    <dgm:pt modelId="{E96EEC2B-FE8E-4D5F-B662-EAFEF2729AB8}" type="pres">
      <dgm:prSet presAssocID="{F5D9C91B-BB11-4A57-8466-C600C38F1095}" presName="parentText" presStyleLbl="node1" presStyleIdx="1" presStyleCnt="2" custScaleY="60563" custLinFactNeighborX="333" custLinFactNeighborY="-11823">
        <dgm:presLayoutVars>
          <dgm:chMax val="0"/>
          <dgm:bulletEnabled val="1"/>
        </dgm:presLayoutVars>
      </dgm:prSet>
      <dgm:spPr/>
    </dgm:pt>
    <dgm:pt modelId="{73BA5529-F939-4E2C-8C3A-EAE6383021C1}" type="pres">
      <dgm:prSet presAssocID="{F5D9C91B-BB11-4A57-8466-C600C38F1095}" presName="childText" presStyleLbl="revTx" presStyleIdx="0" presStyleCnt="1" custLinFactNeighborX="-785" custLinFactNeighborY="-15386">
        <dgm:presLayoutVars>
          <dgm:bulletEnabled val="1"/>
        </dgm:presLayoutVars>
      </dgm:prSet>
      <dgm:spPr/>
    </dgm:pt>
  </dgm:ptLst>
  <dgm:cxnLst>
    <dgm:cxn modelId="{A1084307-1E34-49EB-9418-F38BA6221186}" type="presOf" srcId="{EFB7DB90-88E4-4E7E-897F-30ACAB83D478}" destId="{EB0B92DA-6BBD-4740-99B8-2C4F42AED46B}" srcOrd="0" destOrd="0" presId="urn:microsoft.com/office/officeart/2005/8/layout/vList2"/>
    <dgm:cxn modelId="{F53F9E09-1F55-48BC-AEB3-26962A462C0D}" srcId="{F5D9C91B-BB11-4A57-8466-C600C38F1095}" destId="{3F293257-51CE-4222-A679-3416798A4464}" srcOrd="1" destOrd="0" parTransId="{A97309EE-7CED-48BD-B56C-60DD1A2FB68E}" sibTransId="{A006462F-A28D-4E77-849E-A96543ACD475}"/>
    <dgm:cxn modelId="{8A52611F-DB8F-4B0E-B208-598B77E8768E}" type="presOf" srcId="{F5D9C91B-BB11-4A57-8466-C600C38F1095}" destId="{E96EEC2B-FE8E-4D5F-B662-EAFEF2729AB8}" srcOrd="0" destOrd="0" presId="urn:microsoft.com/office/officeart/2005/8/layout/vList2"/>
    <dgm:cxn modelId="{8BF64D2A-28EC-4F81-8CB1-B9ACF77DF924}" type="presOf" srcId="{06008A0E-4B2C-42BA-873F-271DC08C0A4A}" destId="{73BA5529-F939-4E2C-8C3A-EAE6383021C1}" srcOrd="0" destOrd="2" presId="urn:microsoft.com/office/officeart/2005/8/layout/vList2"/>
    <dgm:cxn modelId="{2BD0032F-9A5D-44E2-92AB-1A5AE72B7263}" srcId="{EFB7DB90-88E4-4E7E-897F-30ACAB83D478}" destId="{F5D9C91B-BB11-4A57-8466-C600C38F1095}" srcOrd="1" destOrd="0" parTransId="{CDAD80EF-15C0-4167-B966-DA4C83A8A1A2}" sibTransId="{4111D509-4C21-4628-8D7F-0B866E7FE71F}"/>
    <dgm:cxn modelId="{ECA9D73F-A96F-491F-AA6D-D5DDDB3D5BD1}" type="presOf" srcId="{66DDD067-2180-4726-80AB-E82C57CE9579}" destId="{73BA5529-F939-4E2C-8C3A-EAE6383021C1}" srcOrd="0" destOrd="3" presId="urn:microsoft.com/office/officeart/2005/8/layout/vList2"/>
    <dgm:cxn modelId="{FFBD195F-BB58-4A5C-8C81-5C6CE38024F5}" srcId="{F5D9C91B-BB11-4A57-8466-C600C38F1095}" destId="{66DDD067-2180-4726-80AB-E82C57CE9579}" srcOrd="3" destOrd="0" parTransId="{D20238A7-FD38-448A-85E7-E5760C493147}" sibTransId="{92CFC996-ACE6-40DB-AB7E-2C520A9DF8A4}"/>
    <dgm:cxn modelId="{9DBC9894-FC64-4413-B5D8-94414BF5CC49}" srcId="{F5D9C91B-BB11-4A57-8466-C600C38F1095}" destId="{06008A0E-4B2C-42BA-873F-271DC08C0A4A}" srcOrd="2" destOrd="0" parTransId="{CC1917EC-337C-4B54-9FA9-A8D5453F19C9}" sibTransId="{6695272B-30DB-4D8A-8145-3B194161B9BC}"/>
    <dgm:cxn modelId="{49EC6CB7-92D1-4ED5-90EA-545E3B52F034}" srcId="{EFB7DB90-88E4-4E7E-897F-30ACAB83D478}" destId="{23C5FBF1-5021-40BC-BD10-5B275681E95C}" srcOrd="0" destOrd="0" parTransId="{B4168704-BBAE-4BD4-8905-32BAE9576A7E}" sibTransId="{0E4EDCE6-557F-4F04-B5D1-ED867D4ECFB3}"/>
    <dgm:cxn modelId="{472B8EBE-3DC6-460E-972B-95EB219A6345}" type="presOf" srcId="{B69C1932-1716-4F0E-BD83-2FDE91FB79CE}" destId="{73BA5529-F939-4E2C-8C3A-EAE6383021C1}" srcOrd="0" destOrd="0" presId="urn:microsoft.com/office/officeart/2005/8/layout/vList2"/>
    <dgm:cxn modelId="{638723C9-1F49-4FB2-B8A7-4398AA7CE8A9}" srcId="{F5D9C91B-BB11-4A57-8466-C600C38F1095}" destId="{B69C1932-1716-4F0E-BD83-2FDE91FB79CE}" srcOrd="0" destOrd="0" parTransId="{0E4B7366-6898-4ECA-8E03-EBB499AA44CB}" sibTransId="{2BFC0891-7055-4C89-BEAF-528DA413B123}"/>
    <dgm:cxn modelId="{FCCBBED9-862A-4052-838C-D4E0C2D8BEFB}" type="presOf" srcId="{3F293257-51CE-4222-A679-3416798A4464}" destId="{73BA5529-F939-4E2C-8C3A-EAE6383021C1}" srcOrd="0" destOrd="1" presId="urn:microsoft.com/office/officeart/2005/8/layout/vList2"/>
    <dgm:cxn modelId="{537FB6EA-9AD1-4B9C-8F99-FBC89D086B42}" type="presOf" srcId="{23C5FBF1-5021-40BC-BD10-5B275681E95C}" destId="{3CA35C86-63C8-4BA5-B2AE-E8234A7ECEE3}" srcOrd="0" destOrd="0" presId="urn:microsoft.com/office/officeart/2005/8/layout/vList2"/>
    <dgm:cxn modelId="{CAC6F769-2902-486D-89E3-DEFB7E0A2539}" type="presParOf" srcId="{EB0B92DA-6BBD-4740-99B8-2C4F42AED46B}" destId="{3CA35C86-63C8-4BA5-B2AE-E8234A7ECEE3}" srcOrd="0" destOrd="0" presId="urn:microsoft.com/office/officeart/2005/8/layout/vList2"/>
    <dgm:cxn modelId="{CF010EEA-19EA-47BE-AEA6-F71EA06D42F5}" type="presParOf" srcId="{EB0B92DA-6BBD-4740-99B8-2C4F42AED46B}" destId="{EABD38E2-2A37-44C9-8CD8-44B9ED8C8CE3}" srcOrd="1" destOrd="0" presId="urn:microsoft.com/office/officeart/2005/8/layout/vList2"/>
    <dgm:cxn modelId="{6813950E-69FC-4F27-B034-56FAD65FEFC5}" type="presParOf" srcId="{EB0B92DA-6BBD-4740-99B8-2C4F42AED46B}" destId="{E96EEC2B-FE8E-4D5F-B662-EAFEF2729AB8}" srcOrd="2" destOrd="0" presId="urn:microsoft.com/office/officeart/2005/8/layout/vList2"/>
    <dgm:cxn modelId="{3900C65B-51A4-4144-B4D3-BFA95F20DBFE}" type="presParOf" srcId="{EB0B92DA-6BBD-4740-99B8-2C4F42AED46B}" destId="{73BA5529-F939-4E2C-8C3A-EAE6383021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40748-B751-4D6F-A795-CC340DB4A4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C93F7A-CB23-4B33-A060-8809E905DC7C}">
      <dgm:prSet custT="1"/>
      <dgm:spPr/>
      <dgm:t>
        <a:bodyPr/>
        <a:lstStyle/>
        <a:p>
          <a:r>
            <a:rPr lang="en-US" sz="2000" b="0" i="0" dirty="0"/>
            <a:t>A constructor with no parameter is called the default constructor. It initializes the member variables to their default values. </a:t>
          </a:r>
          <a:endParaRPr lang="en-IN" sz="2000" dirty="0"/>
        </a:p>
      </dgm:t>
    </dgm:pt>
    <dgm:pt modelId="{AED3EF2D-CE76-44CD-AB3D-6A174A59B6DC}" type="parTrans" cxnId="{9B29241D-707C-4E89-BCDD-AFEDF92F09F5}">
      <dgm:prSet/>
      <dgm:spPr/>
      <dgm:t>
        <a:bodyPr/>
        <a:lstStyle/>
        <a:p>
          <a:endParaRPr lang="en-IN"/>
        </a:p>
      </dgm:t>
    </dgm:pt>
    <dgm:pt modelId="{40CCC820-F46E-48E2-87F4-CD2B3E8F092A}" type="sibTrans" cxnId="{9B29241D-707C-4E89-BCDD-AFEDF92F09F5}">
      <dgm:prSet/>
      <dgm:spPr/>
      <dgm:t>
        <a:bodyPr/>
        <a:lstStyle/>
        <a:p>
          <a:endParaRPr lang="en-IN"/>
        </a:p>
      </dgm:t>
    </dgm:pt>
    <dgm:pt modelId="{87C02DF5-0C50-48E6-BF1B-BD8A5970FB53}" type="pres">
      <dgm:prSet presAssocID="{96340748-B751-4D6F-A795-CC340DB4A43B}" presName="linear" presStyleCnt="0">
        <dgm:presLayoutVars>
          <dgm:animLvl val="lvl"/>
          <dgm:resizeHandles val="exact"/>
        </dgm:presLayoutVars>
      </dgm:prSet>
      <dgm:spPr/>
    </dgm:pt>
    <dgm:pt modelId="{F08753C7-CF1C-4878-B0F7-7F97747D72AB}" type="pres">
      <dgm:prSet presAssocID="{85C93F7A-CB23-4B33-A060-8809E905DC7C}" presName="parentText" presStyleLbl="node1" presStyleIdx="0" presStyleCnt="1" custScaleY="107944">
        <dgm:presLayoutVars>
          <dgm:chMax val="0"/>
          <dgm:bulletEnabled val="1"/>
        </dgm:presLayoutVars>
      </dgm:prSet>
      <dgm:spPr/>
    </dgm:pt>
  </dgm:ptLst>
  <dgm:cxnLst>
    <dgm:cxn modelId="{9B29241D-707C-4E89-BCDD-AFEDF92F09F5}" srcId="{96340748-B751-4D6F-A795-CC340DB4A43B}" destId="{85C93F7A-CB23-4B33-A060-8809E905DC7C}" srcOrd="0" destOrd="0" parTransId="{AED3EF2D-CE76-44CD-AB3D-6A174A59B6DC}" sibTransId="{40CCC820-F46E-48E2-87F4-CD2B3E8F092A}"/>
    <dgm:cxn modelId="{96DD9B9A-8AEB-4C26-90DF-D1C72C4DD245}" type="presOf" srcId="{85C93F7A-CB23-4B33-A060-8809E905DC7C}" destId="{F08753C7-CF1C-4878-B0F7-7F97747D72AB}" srcOrd="0" destOrd="0" presId="urn:microsoft.com/office/officeart/2005/8/layout/vList2"/>
    <dgm:cxn modelId="{978F7A9E-FDBB-458E-88F9-94FAC48A1A83}" type="presOf" srcId="{96340748-B751-4D6F-A795-CC340DB4A43B}" destId="{87C02DF5-0C50-48E6-BF1B-BD8A5970FB53}" srcOrd="0" destOrd="0" presId="urn:microsoft.com/office/officeart/2005/8/layout/vList2"/>
    <dgm:cxn modelId="{5A29FA11-B127-44AD-85AB-C1F6F5E357F8}" type="presParOf" srcId="{87C02DF5-0C50-48E6-BF1B-BD8A5970FB53}" destId="{F08753C7-CF1C-4878-B0F7-7F97747D72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9D426B-568E-423D-A15C-344CB0705D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3CAB5C-D9AC-4A44-99EA-1E932D3C7CC5}">
      <dgm:prSet/>
      <dgm:spPr/>
      <dgm:t>
        <a:bodyPr/>
        <a:lstStyle/>
        <a:p>
          <a:r>
            <a:rPr lang="en-IN" b="0" i="0" dirty="0"/>
            <a:t>As the word “</a:t>
          </a:r>
          <a:r>
            <a:rPr lang="en-IN" b="1" i="0" dirty="0"/>
            <a:t>Access</a:t>
          </a:r>
          <a:r>
            <a:rPr lang="en-IN" b="0" i="0" dirty="0"/>
            <a:t>” says to provide privileges for something.</a:t>
          </a:r>
          <a:endParaRPr lang="en-IN" dirty="0"/>
        </a:p>
      </dgm:t>
    </dgm:pt>
    <dgm:pt modelId="{B1D81FDE-7D58-42FE-8610-75168333B8DE}" type="parTrans" cxnId="{F73589ED-716B-4545-9EAF-50577B7931EA}">
      <dgm:prSet/>
      <dgm:spPr/>
      <dgm:t>
        <a:bodyPr/>
        <a:lstStyle/>
        <a:p>
          <a:endParaRPr lang="en-IN"/>
        </a:p>
      </dgm:t>
    </dgm:pt>
    <dgm:pt modelId="{F969D2DD-6FC1-43C0-8385-197C09B2B409}" type="sibTrans" cxnId="{F73589ED-716B-4545-9EAF-50577B7931EA}">
      <dgm:prSet/>
      <dgm:spPr/>
      <dgm:t>
        <a:bodyPr/>
        <a:lstStyle/>
        <a:p>
          <a:endParaRPr lang="en-IN"/>
        </a:p>
      </dgm:t>
    </dgm:pt>
    <dgm:pt modelId="{9CB6A502-C9E9-4BDC-8BDA-E45089F06B90}">
      <dgm:prSet/>
      <dgm:spPr/>
      <dgm:t>
        <a:bodyPr/>
        <a:lstStyle/>
        <a:p>
          <a:r>
            <a:rPr lang="en-IN" b="0" i="0" dirty="0"/>
            <a:t>In Java, we have various ways to provide access to attributes, classes, methods, constructors.</a:t>
          </a:r>
          <a:endParaRPr lang="en-IN" dirty="0"/>
        </a:p>
      </dgm:t>
    </dgm:pt>
    <dgm:pt modelId="{F02F44B3-0E8B-4923-B578-AE7F65C29FC3}" type="parTrans" cxnId="{5BAA2153-68BC-4758-A645-C7139D672601}">
      <dgm:prSet/>
      <dgm:spPr/>
      <dgm:t>
        <a:bodyPr/>
        <a:lstStyle/>
        <a:p>
          <a:endParaRPr lang="en-IN"/>
        </a:p>
      </dgm:t>
    </dgm:pt>
    <dgm:pt modelId="{CFF1D01B-7D37-4BE5-8835-D39A2AAE0FE9}" type="sibTrans" cxnId="{5BAA2153-68BC-4758-A645-C7139D672601}">
      <dgm:prSet/>
      <dgm:spPr/>
      <dgm:t>
        <a:bodyPr/>
        <a:lstStyle/>
        <a:p>
          <a:endParaRPr lang="en-IN"/>
        </a:p>
      </dgm:t>
    </dgm:pt>
    <dgm:pt modelId="{565DDCD8-95BE-4F23-B238-941DDED61C9D}">
      <dgm:prSet/>
      <dgm:spPr/>
      <dgm:t>
        <a:bodyPr/>
        <a:lstStyle/>
        <a:p>
          <a:r>
            <a:rPr lang="en-IN" b="0" i="0"/>
            <a:t>Types of Access Modifiers</a:t>
          </a:r>
          <a:endParaRPr lang="en-IN"/>
        </a:p>
      </dgm:t>
    </dgm:pt>
    <dgm:pt modelId="{7287B626-CCD8-4B46-A134-56788CC9D96D}" type="parTrans" cxnId="{B17F5B87-4240-4229-8734-C419E372D3C9}">
      <dgm:prSet/>
      <dgm:spPr/>
      <dgm:t>
        <a:bodyPr/>
        <a:lstStyle/>
        <a:p>
          <a:endParaRPr lang="en-IN"/>
        </a:p>
      </dgm:t>
    </dgm:pt>
    <dgm:pt modelId="{D1AADE5D-64CC-4E64-90D0-CD9D67FC759F}" type="sibTrans" cxnId="{B17F5B87-4240-4229-8734-C419E372D3C9}">
      <dgm:prSet/>
      <dgm:spPr/>
      <dgm:t>
        <a:bodyPr/>
        <a:lstStyle/>
        <a:p>
          <a:endParaRPr lang="en-IN"/>
        </a:p>
      </dgm:t>
    </dgm:pt>
    <dgm:pt modelId="{BC70231C-AF5F-46D4-A3A4-58DC571BE9D6}">
      <dgm:prSet custT="1"/>
      <dgm:spPr/>
      <dgm:t>
        <a:bodyPr/>
        <a:lstStyle/>
        <a:p>
          <a:r>
            <a:rPr lang="en-IN" sz="1800" b="1" i="0" dirty="0"/>
            <a:t>Default</a:t>
          </a:r>
          <a:r>
            <a:rPr lang="en-IN" sz="1800" b="0" i="0" dirty="0"/>
            <a:t>:        Access only </a:t>
          </a:r>
          <a:r>
            <a:rPr lang="en-IN" sz="1800" b="1" i="0" dirty="0"/>
            <a:t>within the Class and same package.</a:t>
          </a:r>
          <a:endParaRPr lang="en-IN" sz="1800" dirty="0"/>
        </a:p>
      </dgm:t>
    </dgm:pt>
    <dgm:pt modelId="{15FA3A0B-2FD0-4ACA-8C50-8DE7284EBC01}" type="parTrans" cxnId="{CDCF3E7D-317A-4B3B-8FFA-660C81DA8500}">
      <dgm:prSet/>
      <dgm:spPr/>
      <dgm:t>
        <a:bodyPr/>
        <a:lstStyle/>
        <a:p>
          <a:endParaRPr lang="en-IN"/>
        </a:p>
      </dgm:t>
    </dgm:pt>
    <dgm:pt modelId="{3134A910-6863-40E3-8D2C-611C1321E9D8}" type="sibTrans" cxnId="{CDCF3E7D-317A-4B3B-8FFA-660C81DA8500}">
      <dgm:prSet/>
      <dgm:spPr/>
      <dgm:t>
        <a:bodyPr/>
        <a:lstStyle/>
        <a:p>
          <a:endParaRPr lang="en-IN"/>
        </a:p>
      </dgm:t>
    </dgm:pt>
    <dgm:pt modelId="{F65FCF5C-CEF1-4D9B-AFCC-166D1F85C0E0}">
      <dgm:prSet custT="1"/>
      <dgm:spPr/>
      <dgm:t>
        <a:bodyPr/>
        <a:lstStyle/>
        <a:p>
          <a:r>
            <a:rPr lang="en-IN" sz="1800" b="1" i="0" dirty="0"/>
            <a:t>Public</a:t>
          </a:r>
          <a:r>
            <a:rPr lang="en-IN" sz="1800" b="0" i="0" dirty="0"/>
            <a:t>:         Access </a:t>
          </a:r>
          <a:r>
            <a:rPr lang="en-IN" sz="1800" b="1" i="0" dirty="0"/>
            <a:t>everywhere</a:t>
          </a:r>
          <a:r>
            <a:rPr lang="en-IN" sz="1800" b="0" i="0" dirty="0"/>
            <a:t>.</a:t>
          </a:r>
          <a:endParaRPr lang="en-IN" sz="1800" dirty="0"/>
        </a:p>
      </dgm:t>
    </dgm:pt>
    <dgm:pt modelId="{7F83EFF6-36F0-4436-A756-1FEBC697118F}" type="parTrans" cxnId="{E3CC24BF-5664-42AC-8DD4-CE77648B1FC0}">
      <dgm:prSet/>
      <dgm:spPr/>
      <dgm:t>
        <a:bodyPr/>
        <a:lstStyle/>
        <a:p>
          <a:endParaRPr lang="en-IN"/>
        </a:p>
      </dgm:t>
    </dgm:pt>
    <dgm:pt modelId="{45063AE5-3A1B-4E2F-8D4E-A0E435B26F66}" type="sibTrans" cxnId="{E3CC24BF-5664-42AC-8DD4-CE77648B1FC0}">
      <dgm:prSet/>
      <dgm:spPr/>
      <dgm:t>
        <a:bodyPr/>
        <a:lstStyle/>
        <a:p>
          <a:endParaRPr lang="en-IN"/>
        </a:p>
      </dgm:t>
    </dgm:pt>
    <dgm:pt modelId="{E2A03356-DCAC-4D42-B39B-628C4D039CE3}">
      <dgm:prSet custT="1"/>
      <dgm:spPr/>
      <dgm:t>
        <a:bodyPr/>
        <a:lstStyle/>
        <a:p>
          <a:r>
            <a:rPr lang="en-IN" sz="1800" b="1" i="0" dirty="0"/>
            <a:t>Private</a:t>
          </a:r>
          <a:r>
            <a:rPr lang="en-IN" sz="1800" b="0" i="0" dirty="0"/>
            <a:t>:        Access  only </a:t>
          </a:r>
          <a:r>
            <a:rPr lang="en-IN" sz="1800" b="1" i="0" dirty="0"/>
            <a:t>within the Class.</a:t>
          </a:r>
          <a:endParaRPr lang="en-IN" sz="1800" dirty="0"/>
        </a:p>
      </dgm:t>
    </dgm:pt>
    <dgm:pt modelId="{476AF819-9F79-4629-B447-243DB23E2733}" type="parTrans" cxnId="{578C1617-8FC6-4D7A-8228-DDC2A7C8829B}">
      <dgm:prSet/>
      <dgm:spPr/>
      <dgm:t>
        <a:bodyPr/>
        <a:lstStyle/>
        <a:p>
          <a:endParaRPr lang="en-IN"/>
        </a:p>
      </dgm:t>
    </dgm:pt>
    <dgm:pt modelId="{176616AA-490E-4381-AEA9-2BD19F30EFD8}" type="sibTrans" cxnId="{578C1617-8FC6-4D7A-8228-DDC2A7C8829B}">
      <dgm:prSet/>
      <dgm:spPr/>
      <dgm:t>
        <a:bodyPr/>
        <a:lstStyle/>
        <a:p>
          <a:endParaRPr lang="en-IN"/>
        </a:p>
      </dgm:t>
    </dgm:pt>
    <dgm:pt modelId="{1029BF69-DEE7-40D9-97D7-CE114B2690C2}">
      <dgm:prSet custT="1"/>
      <dgm:spPr/>
      <dgm:t>
        <a:bodyPr/>
        <a:lstStyle/>
        <a:p>
          <a:r>
            <a:rPr lang="en-IN" sz="1800" b="1" i="0" dirty="0"/>
            <a:t>Protected </a:t>
          </a:r>
          <a:r>
            <a:rPr lang="en-IN" sz="1800" b="0" i="0" dirty="0"/>
            <a:t>:  Access only </a:t>
          </a:r>
          <a:r>
            <a:rPr lang="en-IN" sz="1800" b="1" i="0" dirty="0"/>
            <a:t>within the Class and Subclass inside the same package.</a:t>
          </a:r>
          <a:endParaRPr lang="en-IN" sz="1800" dirty="0"/>
        </a:p>
      </dgm:t>
    </dgm:pt>
    <dgm:pt modelId="{43AACC2C-57AE-4227-AA15-F996079EA8AD}" type="parTrans" cxnId="{A7720973-F2AC-4825-B91F-D8000C0ED42F}">
      <dgm:prSet/>
      <dgm:spPr/>
      <dgm:t>
        <a:bodyPr/>
        <a:lstStyle/>
        <a:p>
          <a:endParaRPr lang="en-IN"/>
        </a:p>
      </dgm:t>
    </dgm:pt>
    <dgm:pt modelId="{D192548A-E76B-4A3D-9AA2-43C14BA37DDC}" type="sibTrans" cxnId="{A7720973-F2AC-4825-B91F-D8000C0ED42F}">
      <dgm:prSet/>
      <dgm:spPr/>
      <dgm:t>
        <a:bodyPr/>
        <a:lstStyle/>
        <a:p>
          <a:endParaRPr lang="en-IN"/>
        </a:p>
      </dgm:t>
    </dgm:pt>
    <dgm:pt modelId="{24388A7D-05CD-4D67-8B9A-EE12D6D089E5}" type="pres">
      <dgm:prSet presAssocID="{CC9D426B-568E-423D-A15C-344CB0705DE1}" presName="linear" presStyleCnt="0">
        <dgm:presLayoutVars>
          <dgm:animLvl val="lvl"/>
          <dgm:resizeHandles val="exact"/>
        </dgm:presLayoutVars>
      </dgm:prSet>
      <dgm:spPr/>
    </dgm:pt>
    <dgm:pt modelId="{F63E9142-934D-4EA6-85E3-DB740CF51A12}" type="pres">
      <dgm:prSet presAssocID="{163CAB5C-D9AC-4A44-99EA-1E932D3C7CC5}" presName="parentText" presStyleLbl="node1" presStyleIdx="0" presStyleCnt="3" custScaleY="28474" custLinFactNeighborX="-145" custLinFactNeighborY="40386">
        <dgm:presLayoutVars>
          <dgm:chMax val="0"/>
          <dgm:bulletEnabled val="1"/>
        </dgm:presLayoutVars>
      </dgm:prSet>
      <dgm:spPr/>
    </dgm:pt>
    <dgm:pt modelId="{90AECE28-C401-4565-A1C2-553EDCED57D7}" type="pres">
      <dgm:prSet presAssocID="{F969D2DD-6FC1-43C0-8385-197C09B2B409}" presName="spacer" presStyleCnt="0"/>
      <dgm:spPr/>
    </dgm:pt>
    <dgm:pt modelId="{EBF7E474-56D0-448B-8AB5-0514913E2970}" type="pres">
      <dgm:prSet presAssocID="{9CB6A502-C9E9-4BDC-8BDA-E45089F06B90}" presName="parentText" presStyleLbl="node1" presStyleIdx="1" presStyleCnt="3" custScaleY="29709">
        <dgm:presLayoutVars>
          <dgm:chMax val="0"/>
          <dgm:bulletEnabled val="1"/>
        </dgm:presLayoutVars>
      </dgm:prSet>
      <dgm:spPr/>
    </dgm:pt>
    <dgm:pt modelId="{A2F9FFF6-6D8A-4309-8F7D-40DF918663D2}" type="pres">
      <dgm:prSet presAssocID="{CFF1D01B-7D37-4BE5-8835-D39A2AAE0FE9}" presName="spacer" presStyleCnt="0"/>
      <dgm:spPr/>
    </dgm:pt>
    <dgm:pt modelId="{92942AEE-C5C4-4462-A31B-24CD74F3BB3C}" type="pres">
      <dgm:prSet presAssocID="{565DDCD8-95BE-4F23-B238-941DDED61C9D}" presName="parentText" presStyleLbl="node1" presStyleIdx="2" presStyleCnt="3" custScaleY="20917">
        <dgm:presLayoutVars>
          <dgm:chMax val="0"/>
          <dgm:bulletEnabled val="1"/>
        </dgm:presLayoutVars>
      </dgm:prSet>
      <dgm:spPr/>
    </dgm:pt>
    <dgm:pt modelId="{64126A5A-2FA5-49B2-A60E-E638C1CFC088}" type="pres">
      <dgm:prSet presAssocID="{565DDCD8-95BE-4F23-B238-941DDED61C9D}" presName="childText" presStyleLbl="revTx" presStyleIdx="0" presStyleCnt="1" custScaleY="126160">
        <dgm:presLayoutVars>
          <dgm:bulletEnabled val="1"/>
        </dgm:presLayoutVars>
      </dgm:prSet>
      <dgm:spPr/>
    </dgm:pt>
  </dgm:ptLst>
  <dgm:cxnLst>
    <dgm:cxn modelId="{6CA85F02-646E-4663-9B98-AE1298608975}" type="presOf" srcId="{565DDCD8-95BE-4F23-B238-941DDED61C9D}" destId="{92942AEE-C5C4-4462-A31B-24CD74F3BB3C}" srcOrd="0" destOrd="0" presId="urn:microsoft.com/office/officeart/2005/8/layout/vList2"/>
    <dgm:cxn modelId="{578C1617-8FC6-4D7A-8228-DDC2A7C8829B}" srcId="{565DDCD8-95BE-4F23-B238-941DDED61C9D}" destId="{E2A03356-DCAC-4D42-B39B-628C4D039CE3}" srcOrd="2" destOrd="0" parTransId="{476AF819-9F79-4629-B447-243DB23E2733}" sibTransId="{176616AA-490E-4381-AEA9-2BD19F30EFD8}"/>
    <dgm:cxn modelId="{0422DE38-5165-4CAD-BF00-8064D033DBD1}" type="presOf" srcId="{E2A03356-DCAC-4D42-B39B-628C4D039CE3}" destId="{64126A5A-2FA5-49B2-A60E-E638C1CFC088}" srcOrd="0" destOrd="2" presId="urn:microsoft.com/office/officeart/2005/8/layout/vList2"/>
    <dgm:cxn modelId="{A7720973-F2AC-4825-B91F-D8000C0ED42F}" srcId="{565DDCD8-95BE-4F23-B238-941DDED61C9D}" destId="{1029BF69-DEE7-40D9-97D7-CE114B2690C2}" srcOrd="3" destOrd="0" parTransId="{43AACC2C-57AE-4227-AA15-F996079EA8AD}" sibTransId="{D192548A-E76B-4A3D-9AA2-43C14BA37DDC}"/>
    <dgm:cxn modelId="{5BAA2153-68BC-4758-A645-C7139D672601}" srcId="{CC9D426B-568E-423D-A15C-344CB0705DE1}" destId="{9CB6A502-C9E9-4BDC-8BDA-E45089F06B90}" srcOrd="1" destOrd="0" parTransId="{F02F44B3-0E8B-4923-B578-AE7F65C29FC3}" sibTransId="{CFF1D01B-7D37-4BE5-8835-D39A2AAE0FE9}"/>
    <dgm:cxn modelId="{CDCF3E7D-317A-4B3B-8FFA-660C81DA8500}" srcId="{565DDCD8-95BE-4F23-B238-941DDED61C9D}" destId="{BC70231C-AF5F-46D4-A3A4-58DC571BE9D6}" srcOrd="0" destOrd="0" parTransId="{15FA3A0B-2FD0-4ACA-8C50-8DE7284EBC01}" sibTransId="{3134A910-6863-40E3-8D2C-611C1321E9D8}"/>
    <dgm:cxn modelId="{B17F5B87-4240-4229-8734-C419E372D3C9}" srcId="{CC9D426B-568E-423D-A15C-344CB0705DE1}" destId="{565DDCD8-95BE-4F23-B238-941DDED61C9D}" srcOrd="2" destOrd="0" parTransId="{7287B626-CCD8-4B46-A134-56788CC9D96D}" sibTransId="{D1AADE5D-64CC-4E64-90D0-CD9D67FC759F}"/>
    <dgm:cxn modelId="{C9416D9E-6B19-45AF-84A3-2517A95E9469}" type="presOf" srcId="{CC9D426B-568E-423D-A15C-344CB0705DE1}" destId="{24388A7D-05CD-4D67-8B9A-EE12D6D089E5}" srcOrd="0" destOrd="0" presId="urn:microsoft.com/office/officeart/2005/8/layout/vList2"/>
    <dgm:cxn modelId="{61EB9FA9-23FD-4833-9A39-0B22A117262D}" type="presOf" srcId="{BC70231C-AF5F-46D4-A3A4-58DC571BE9D6}" destId="{64126A5A-2FA5-49B2-A60E-E638C1CFC088}" srcOrd="0" destOrd="0" presId="urn:microsoft.com/office/officeart/2005/8/layout/vList2"/>
    <dgm:cxn modelId="{F18B3DB9-EF3A-4A53-AF91-C29924272989}" type="presOf" srcId="{1029BF69-DEE7-40D9-97D7-CE114B2690C2}" destId="{64126A5A-2FA5-49B2-A60E-E638C1CFC088}" srcOrd="0" destOrd="3" presId="urn:microsoft.com/office/officeart/2005/8/layout/vList2"/>
    <dgm:cxn modelId="{E3CC24BF-5664-42AC-8DD4-CE77648B1FC0}" srcId="{565DDCD8-95BE-4F23-B238-941DDED61C9D}" destId="{F65FCF5C-CEF1-4D9B-AFCC-166D1F85C0E0}" srcOrd="1" destOrd="0" parTransId="{7F83EFF6-36F0-4436-A756-1FEBC697118F}" sibTransId="{45063AE5-3A1B-4E2F-8D4E-A0E435B26F66}"/>
    <dgm:cxn modelId="{41921BCA-5EA1-49DA-82A0-BEF94B5DCA6F}" type="presOf" srcId="{F65FCF5C-CEF1-4D9B-AFCC-166D1F85C0E0}" destId="{64126A5A-2FA5-49B2-A60E-E638C1CFC088}" srcOrd="0" destOrd="1" presId="urn:microsoft.com/office/officeart/2005/8/layout/vList2"/>
    <dgm:cxn modelId="{FD1BECDC-DB84-4CCA-9032-11AF604DDBEE}" type="presOf" srcId="{9CB6A502-C9E9-4BDC-8BDA-E45089F06B90}" destId="{EBF7E474-56D0-448B-8AB5-0514913E2970}" srcOrd="0" destOrd="0" presId="urn:microsoft.com/office/officeart/2005/8/layout/vList2"/>
    <dgm:cxn modelId="{F73589ED-716B-4545-9EAF-50577B7931EA}" srcId="{CC9D426B-568E-423D-A15C-344CB0705DE1}" destId="{163CAB5C-D9AC-4A44-99EA-1E932D3C7CC5}" srcOrd="0" destOrd="0" parTransId="{B1D81FDE-7D58-42FE-8610-75168333B8DE}" sibTransId="{F969D2DD-6FC1-43C0-8385-197C09B2B409}"/>
    <dgm:cxn modelId="{FCCBD7F3-F24F-42DF-A284-0BB056D3D624}" type="presOf" srcId="{163CAB5C-D9AC-4A44-99EA-1E932D3C7CC5}" destId="{F63E9142-934D-4EA6-85E3-DB740CF51A12}" srcOrd="0" destOrd="0" presId="urn:microsoft.com/office/officeart/2005/8/layout/vList2"/>
    <dgm:cxn modelId="{39D6DD13-8AF0-44B0-8F95-B82444486B1A}" type="presParOf" srcId="{24388A7D-05CD-4D67-8B9A-EE12D6D089E5}" destId="{F63E9142-934D-4EA6-85E3-DB740CF51A12}" srcOrd="0" destOrd="0" presId="urn:microsoft.com/office/officeart/2005/8/layout/vList2"/>
    <dgm:cxn modelId="{DE033D30-327F-4538-A3CE-F7F9A2F4AC51}" type="presParOf" srcId="{24388A7D-05CD-4D67-8B9A-EE12D6D089E5}" destId="{90AECE28-C401-4565-A1C2-553EDCED57D7}" srcOrd="1" destOrd="0" presId="urn:microsoft.com/office/officeart/2005/8/layout/vList2"/>
    <dgm:cxn modelId="{7304436D-AA6B-4DBB-8F16-2DF3AA611688}" type="presParOf" srcId="{24388A7D-05CD-4D67-8B9A-EE12D6D089E5}" destId="{EBF7E474-56D0-448B-8AB5-0514913E2970}" srcOrd="2" destOrd="0" presId="urn:microsoft.com/office/officeart/2005/8/layout/vList2"/>
    <dgm:cxn modelId="{BFE3B437-3074-4AFA-BFF9-6E4AEC09C960}" type="presParOf" srcId="{24388A7D-05CD-4D67-8B9A-EE12D6D089E5}" destId="{A2F9FFF6-6D8A-4309-8F7D-40DF918663D2}" srcOrd="3" destOrd="0" presId="urn:microsoft.com/office/officeart/2005/8/layout/vList2"/>
    <dgm:cxn modelId="{DBBE391D-0D3A-41B5-AA5F-DB67587465CB}" type="presParOf" srcId="{24388A7D-05CD-4D67-8B9A-EE12D6D089E5}" destId="{92942AEE-C5C4-4462-A31B-24CD74F3BB3C}" srcOrd="4" destOrd="0" presId="urn:microsoft.com/office/officeart/2005/8/layout/vList2"/>
    <dgm:cxn modelId="{5AF2DBB2-D211-4C89-AD1A-ABD7CF3390B8}" type="presParOf" srcId="{24388A7D-05CD-4D67-8B9A-EE12D6D089E5}" destId="{64126A5A-2FA5-49B2-A60E-E638C1CFC0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6E42C2-773C-4767-B14C-B8A9C5FE5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985145-2439-4BCF-AFB4-71E279057F1D}">
      <dgm:prSet/>
      <dgm:spPr/>
      <dgm:t>
        <a:bodyPr/>
        <a:lstStyle/>
        <a:p>
          <a:r>
            <a:rPr lang="en-IN" b="1" i="0" dirty="0"/>
            <a:t>Accessing Class Members:</a:t>
          </a:r>
          <a:endParaRPr lang="en-IN" dirty="0"/>
        </a:p>
      </dgm:t>
    </dgm:pt>
    <dgm:pt modelId="{E70F6656-7230-49A6-881B-9BB91ACAC51F}" type="parTrans" cxnId="{FB52F43C-79D0-49B3-857F-E20BA5C39D4A}">
      <dgm:prSet/>
      <dgm:spPr/>
      <dgm:t>
        <a:bodyPr/>
        <a:lstStyle/>
        <a:p>
          <a:endParaRPr lang="en-IN"/>
        </a:p>
      </dgm:t>
    </dgm:pt>
    <dgm:pt modelId="{C0DBCF78-2211-4066-9CA6-C833C6B332C2}" type="sibTrans" cxnId="{FB52F43C-79D0-49B3-857F-E20BA5C39D4A}">
      <dgm:prSet/>
      <dgm:spPr/>
      <dgm:t>
        <a:bodyPr/>
        <a:lstStyle/>
        <a:p>
          <a:endParaRPr lang="en-IN"/>
        </a:p>
      </dgm:t>
    </dgm:pt>
    <dgm:pt modelId="{DAC87F31-A694-4AAD-82DD-EFDA400242E1}">
      <dgm:prSet/>
      <dgm:spPr/>
      <dgm:t>
        <a:bodyPr/>
        <a:lstStyle/>
        <a:p>
          <a:r>
            <a:rPr lang="en-IN" b="0" i="0" u="sng" dirty="0"/>
            <a:t>Object and dot operator</a:t>
          </a:r>
          <a:endParaRPr lang="en-IN" dirty="0"/>
        </a:p>
      </dgm:t>
    </dgm:pt>
    <dgm:pt modelId="{103B8ACD-7D7F-4F60-9529-422B4ADD2C85}" type="parTrans" cxnId="{0380F7D9-CE2C-4E63-BE7D-80EEB798730F}">
      <dgm:prSet/>
      <dgm:spPr/>
      <dgm:t>
        <a:bodyPr/>
        <a:lstStyle/>
        <a:p>
          <a:endParaRPr lang="en-IN"/>
        </a:p>
      </dgm:t>
    </dgm:pt>
    <dgm:pt modelId="{EC17C1CA-F935-46CC-B7A5-3041E83271F5}" type="sibTrans" cxnId="{0380F7D9-CE2C-4E63-BE7D-80EEB798730F}">
      <dgm:prSet/>
      <dgm:spPr/>
      <dgm:t>
        <a:bodyPr/>
        <a:lstStyle/>
        <a:p>
          <a:endParaRPr lang="en-IN"/>
        </a:p>
      </dgm:t>
    </dgm:pt>
    <dgm:pt modelId="{461B13EB-9CBB-48F1-8D53-F434E8291DB4}">
      <dgm:prSet/>
      <dgm:spPr/>
      <dgm:t>
        <a:bodyPr/>
        <a:lstStyle/>
        <a:p>
          <a:r>
            <a:rPr lang="en-IN" b="0" i="0"/>
            <a:t>Objectname.variableName=value;</a:t>
          </a:r>
          <a:endParaRPr lang="en-IN"/>
        </a:p>
      </dgm:t>
    </dgm:pt>
    <dgm:pt modelId="{C78D5286-830C-43E8-8B50-807234308355}" type="parTrans" cxnId="{58FDF540-C475-46BC-AE04-FCCB956F7E18}">
      <dgm:prSet/>
      <dgm:spPr/>
      <dgm:t>
        <a:bodyPr/>
        <a:lstStyle/>
        <a:p>
          <a:endParaRPr lang="en-IN"/>
        </a:p>
      </dgm:t>
    </dgm:pt>
    <dgm:pt modelId="{9286B23D-3A60-4C07-9E13-B07918B03E68}" type="sibTrans" cxnId="{58FDF540-C475-46BC-AE04-FCCB956F7E18}">
      <dgm:prSet/>
      <dgm:spPr/>
      <dgm:t>
        <a:bodyPr/>
        <a:lstStyle/>
        <a:p>
          <a:endParaRPr lang="en-IN"/>
        </a:p>
      </dgm:t>
    </dgm:pt>
    <dgm:pt modelId="{4EBD0CFC-1E60-4C4C-81D6-4AFFFA4F258E}">
      <dgm:prSet/>
      <dgm:spPr/>
      <dgm:t>
        <a:bodyPr/>
        <a:lstStyle/>
        <a:p>
          <a:r>
            <a:rPr lang="en-IN" b="0" i="0"/>
            <a:t>Objectname.methodName(parameterList);</a:t>
          </a:r>
          <a:endParaRPr lang="en-IN"/>
        </a:p>
      </dgm:t>
    </dgm:pt>
    <dgm:pt modelId="{D4606CBC-3C56-4290-AF43-781D486DC9AA}" type="parTrans" cxnId="{E71B6052-F324-43DA-82BC-97BDBF8B7BB5}">
      <dgm:prSet/>
      <dgm:spPr/>
      <dgm:t>
        <a:bodyPr/>
        <a:lstStyle/>
        <a:p>
          <a:endParaRPr lang="en-IN"/>
        </a:p>
      </dgm:t>
    </dgm:pt>
    <dgm:pt modelId="{7822C265-323A-4CB6-B315-6E7A759FBD84}" type="sibTrans" cxnId="{E71B6052-F324-43DA-82BC-97BDBF8B7BB5}">
      <dgm:prSet/>
      <dgm:spPr/>
      <dgm:t>
        <a:bodyPr/>
        <a:lstStyle/>
        <a:p>
          <a:endParaRPr lang="en-IN"/>
        </a:p>
      </dgm:t>
    </dgm:pt>
    <dgm:pt modelId="{53DFB2ED-7496-42A0-810A-7B6989609485}" type="pres">
      <dgm:prSet presAssocID="{636E42C2-773C-4767-B14C-B8A9C5FE552B}" presName="linear" presStyleCnt="0">
        <dgm:presLayoutVars>
          <dgm:animLvl val="lvl"/>
          <dgm:resizeHandles val="exact"/>
        </dgm:presLayoutVars>
      </dgm:prSet>
      <dgm:spPr/>
    </dgm:pt>
    <dgm:pt modelId="{EDC880F5-D587-4449-9E98-719EA6FB266E}" type="pres">
      <dgm:prSet presAssocID="{D0985145-2439-4BCF-AFB4-71E279057F1D}" presName="parentText" presStyleLbl="node1" presStyleIdx="0" presStyleCnt="1" custLinFactNeighborY="-64495">
        <dgm:presLayoutVars>
          <dgm:chMax val="0"/>
          <dgm:bulletEnabled val="1"/>
        </dgm:presLayoutVars>
      </dgm:prSet>
      <dgm:spPr/>
    </dgm:pt>
    <dgm:pt modelId="{14D30B28-7BB5-4DCB-A2AF-6AA5650DBDD3}" type="pres">
      <dgm:prSet presAssocID="{D0985145-2439-4BCF-AFB4-71E279057F1D}" presName="childText" presStyleLbl="revTx" presStyleIdx="0" presStyleCnt="1" custScaleY="170503">
        <dgm:presLayoutVars>
          <dgm:bulletEnabled val="1"/>
        </dgm:presLayoutVars>
      </dgm:prSet>
      <dgm:spPr/>
    </dgm:pt>
  </dgm:ptLst>
  <dgm:cxnLst>
    <dgm:cxn modelId="{3FC9F335-C530-44DD-922A-BB06BBE228CD}" type="presOf" srcId="{461B13EB-9CBB-48F1-8D53-F434E8291DB4}" destId="{14D30B28-7BB5-4DCB-A2AF-6AA5650DBDD3}" srcOrd="0" destOrd="1" presId="urn:microsoft.com/office/officeart/2005/8/layout/vList2"/>
    <dgm:cxn modelId="{FB52F43C-79D0-49B3-857F-E20BA5C39D4A}" srcId="{636E42C2-773C-4767-B14C-B8A9C5FE552B}" destId="{D0985145-2439-4BCF-AFB4-71E279057F1D}" srcOrd="0" destOrd="0" parTransId="{E70F6656-7230-49A6-881B-9BB91ACAC51F}" sibTransId="{C0DBCF78-2211-4066-9CA6-C833C6B332C2}"/>
    <dgm:cxn modelId="{58FDF540-C475-46BC-AE04-FCCB956F7E18}" srcId="{D0985145-2439-4BCF-AFB4-71E279057F1D}" destId="{461B13EB-9CBB-48F1-8D53-F434E8291DB4}" srcOrd="1" destOrd="0" parTransId="{C78D5286-830C-43E8-8B50-807234308355}" sibTransId="{9286B23D-3A60-4C07-9E13-B07918B03E68}"/>
    <dgm:cxn modelId="{1851426C-DA44-44B6-98B6-58F2D1080378}" type="presOf" srcId="{DAC87F31-A694-4AAD-82DD-EFDA400242E1}" destId="{14D30B28-7BB5-4DCB-A2AF-6AA5650DBDD3}" srcOrd="0" destOrd="0" presId="urn:microsoft.com/office/officeart/2005/8/layout/vList2"/>
    <dgm:cxn modelId="{E71B6052-F324-43DA-82BC-97BDBF8B7BB5}" srcId="{D0985145-2439-4BCF-AFB4-71E279057F1D}" destId="{4EBD0CFC-1E60-4C4C-81D6-4AFFFA4F258E}" srcOrd="2" destOrd="0" parTransId="{D4606CBC-3C56-4290-AF43-781D486DC9AA}" sibTransId="{7822C265-323A-4CB6-B315-6E7A759FBD84}"/>
    <dgm:cxn modelId="{02CAA78E-9A1C-4021-8727-8BA4ABF82E0B}" type="presOf" srcId="{4EBD0CFC-1E60-4C4C-81D6-4AFFFA4F258E}" destId="{14D30B28-7BB5-4DCB-A2AF-6AA5650DBDD3}" srcOrd="0" destOrd="2" presId="urn:microsoft.com/office/officeart/2005/8/layout/vList2"/>
    <dgm:cxn modelId="{D596C595-D405-4A44-834C-947998ADC032}" type="presOf" srcId="{D0985145-2439-4BCF-AFB4-71E279057F1D}" destId="{EDC880F5-D587-4449-9E98-719EA6FB266E}" srcOrd="0" destOrd="0" presId="urn:microsoft.com/office/officeart/2005/8/layout/vList2"/>
    <dgm:cxn modelId="{7C3613D0-2426-4DD9-BB34-44DF161F86F4}" type="presOf" srcId="{636E42C2-773C-4767-B14C-B8A9C5FE552B}" destId="{53DFB2ED-7496-42A0-810A-7B6989609485}" srcOrd="0" destOrd="0" presId="urn:microsoft.com/office/officeart/2005/8/layout/vList2"/>
    <dgm:cxn modelId="{0380F7D9-CE2C-4E63-BE7D-80EEB798730F}" srcId="{D0985145-2439-4BCF-AFB4-71E279057F1D}" destId="{DAC87F31-A694-4AAD-82DD-EFDA400242E1}" srcOrd="0" destOrd="0" parTransId="{103B8ACD-7D7F-4F60-9529-422B4ADD2C85}" sibTransId="{EC17C1CA-F935-46CC-B7A5-3041E83271F5}"/>
    <dgm:cxn modelId="{0825DC66-EAB4-4CC3-93F5-E1A8CF5B4A93}" type="presParOf" srcId="{53DFB2ED-7496-42A0-810A-7B6989609485}" destId="{EDC880F5-D587-4449-9E98-719EA6FB266E}" srcOrd="0" destOrd="0" presId="urn:microsoft.com/office/officeart/2005/8/layout/vList2"/>
    <dgm:cxn modelId="{70807CA1-D938-4934-982C-5F4D55846D1F}" type="presParOf" srcId="{53DFB2ED-7496-42A0-810A-7B6989609485}" destId="{14D30B28-7BB5-4DCB-A2AF-6AA5650DBD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901EC5-2BCE-4C14-8836-2703E57F7B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CE8DC93-021F-4755-9216-9BD088853BE2}">
      <dgm:prSet/>
      <dgm:spPr/>
      <dgm:t>
        <a:bodyPr/>
        <a:lstStyle/>
        <a:p>
          <a:r>
            <a:rPr lang="en-US" b="1" i="0"/>
            <a:t>Java array</a:t>
          </a:r>
          <a:r>
            <a:rPr lang="en-US" b="0" i="0"/>
            <a:t> is an object that contains elements of similar data type. </a:t>
          </a:r>
          <a:endParaRPr lang="en-IN"/>
        </a:p>
      </dgm:t>
    </dgm:pt>
    <dgm:pt modelId="{BA4258D2-24B4-4127-9399-31BCE86F83D8}" type="parTrans" cxnId="{6C31647A-2D61-4EF8-AD4E-94FE0B2D3B56}">
      <dgm:prSet/>
      <dgm:spPr/>
      <dgm:t>
        <a:bodyPr/>
        <a:lstStyle/>
        <a:p>
          <a:endParaRPr lang="en-IN"/>
        </a:p>
      </dgm:t>
    </dgm:pt>
    <dgm:pt modelId="{1C691F6A-5A2E-428D-96F4-E84F888E7C2F}" type="sibTrans" cxnId="{6C31647A-2D61-4EF8-AD4E-94FE0B2D3B56}">
      <dgm:prSet/>
      <dgm:spPr/>
      <dgm:t>
        <a:bodyPr/>
        <a:lstStyle/>
        <a:p>
          <a:endParaRPr lang="en-IN"/>
        </a:p>
      </dgm:t>
    </dgm:pt>
    <dgm:pt modelId="{627AB3B1-89E9-46CA-8B86-F8A38FCFAE9F}">
      <dgm:prSet/>
      <dgm:spPr/>
      <dgm:t>
        <a:bodyPr/>
        <a:lstStyle/>
        <a:p>
          <a:r>
            <a:rPr lang="en-US" b="0" i="0"/>
            <a:t>It is a data structure where we store similar elements. </a:t>
          </a:r>
          <a:endParaRPr lang="en-IN"/>
        </a:p>
      </dgm:t>
    </dgm:pt>
    <dgm:pt modelId="{390500F9-EF7C-43FB-8BE9-6D3D1E05B147}" type="parTrans" cxnId="{20DF9C40-2194-4B77-98C9-B8034A82C8E4}">
      <dgm:prSet/>
      <dgm:spPr/>
      <dgm:t>
        <a:bodyPr/>
        <a:lstStyle/>
        <a:p>
          <a:endParaRPr lang="en-IN"/>
        </a:p>
      </dgm:t>
    </dgm:pt>
    <dgm:pt modelId="{58F37BA4-4361-4ABD-93CD-5624BD0BC1F8}" type="sibTrans" cxnId="{20DF9C40-2194-4B77-98C9-B8034A82C8E4}">
      <dgm:prSet/>
      <dgm:spPr/>
      <dgm:t>
        <a:bodyPr/>
        <a:lstStyle/>
        <a:p>
          <a:endParaRPr lang="en-IN"/>
        </a:p>
      </dgm:t>
    </dgm:pt>
    <dgm:pt modelId="{A526F627-954F-440A-ACA8-31FCB81484CF}">
      <dgm:prSet/>
      <dgm:spPr/>
      <dgm:t>
        <a:bodyPr/>
        <a:lstStyle/>
        <a:p>
          <a:r>
            <a:rPr lang="en-US" b="0" i="0"/>
            <a:t>Array in java is index based, first element of the array is stored at 0 index.</a:t>
          </a:r>
          <a:endParaRPr lang="en-IN"/>
        </a:p>
      </dgm:t>
    </dgm:pt>
    <dgm:pt modelId="{D4FE2252-DAA5-460F-A243-4ABABB3972A8}" type="parTrans" cxnId="{677E7B6B-5AF5-45A4-AE7F-C9240812762C}">
      <dgm:prSet/>
      <dgm:spPr/>
      <dgm:t>
        <a:bodyPr/>
        <a:lstStyle/>
        <a:p>
          <a:endParaRPr lang="en-IN"/>
        </a:p>
      </dgm:t>
    </dgm:pt>
    <dgm:pt modelId="{683C2C2E-1D16-4E5A-A9C4-E884AFBC4502}" type="sibTrans" cxnId="{677E7B6B-5AF5-45A4-AE7F-C9240812762C}">
      <dgm:prSet/>
      <dgm:spPr/>
      <dgm:t>
        <a:bodyPr/>
        <a:lstStyle/>
        <a:p>
          <a:endParaRPr lang="en-IN"/>
        </a:p>
      </dgm:t>
    </dgm:pt>
    <dgm:pt modelId="{D146C16F-9A7F-4A88-855D-3F6A4D417870}" type="pres">
      <dgm:prSet presAssocID="{87901EC5-2BCE-4C14-8836-2703E57F7BCA}" presName="linear" presStyleCnt="0">
        <dgm:presLayoutVars>
          <dgm:animLvl val="lvl"/>
          <dgm:resizeHandles val="exact"/>
        </dgm:presLayoutVars>
      </dgm:prSet>
      <dgm:spPr/>
    </dgm:pt>
    <dgm:pt modelId="{B89D92AB-3CE5-49B8-8442-5FD329BE9A60}" type="pres">
      <dgm:prSet presAssocID="{FCE8DC93-021F-4755-9216-9BD088853B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D28E40-E970-48F0-BFD7-54599E87DDFA}" type="pres">
      <dgm:prSet presAssocID="{1C691F6A-5A2E-428D-96F4-E84F888E7C2F}" presName="spacer" presStyleCnt="0"/>
      <dgm:spPr/>
    </dgm:pt>
    <dgm:pt modelId="{AC13867B-B588-453C-BB92-7968D2CDDA6D}" type="pres">
      <dgm:prSet presAssocID="{627AB3B1-89E9-46CA-8B86-F8A38FCFAE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02D179-DE94-4313-9677-2E8FBCA9BAA9}" type="pres">
      <dgm:prSet presAssocID="{58F37BA4-4361-4ABD-93CD-5624BD0BC1F8}" presName="spacer" presStyleCnt="0"/>
      <dgm:spPr/>
    </dgm:pt>
    <dgm:pt modelId="{DDBCDB7B-ACFB-4D86-A0C9-0712BC1381F8}" type="pres">
      <dgm:prSet presAssocID="{A526F627-954F-440A-ACA8-31FCB81484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DF9C40-2194-4B77-98C9-B8034A82C8E4}" srcId="{87901EC5-2BCE-4C14-8836-2703E57F7BCA}" destId="{627AB3B1-89E9-46CA-8B86-F8A38FCFAE9F}" srcOrd="1" destOrd="0" parTransId="{390500F9-EF7C-43FB-8BE9-6D3D1E05B147}" sibTransId="{58F37BA4-4361-4ABD-93CD-5624BD0BC1F8}"/>
    <dgm:cxn modelId="{677E7B6B-5AF5-45A4-AE7F-C9240812762C}" srcId="{87901EC5-2BCE-4C14-8836-2703E57F7BCA}" destId="{A526F627-954F-440A-ACA8-31FCB81484CF}" srcOrd="2" destOrd="0" parTransId="{D4FE2252-DAA5-460F-A243-4ABABB3972A8}" sibTransId="{683C2C2E-1D16-4E5A-A9C4-E884AFBC4502}"/>
    <dgm:cxn modelId="{875F2E78-B2B4-486C-8C44-9B8284924EE9}" type="presOf" srcId="{627AB3B1-89E9-46CA-8B86-F8A38FCFAE9F}" destId="{AC13867B-B588-453C-BB92-7968D2CDDA6D}" srcOrd="0" destOrd="0" presId="urn:microsoft.com/office/officeart/2005/8/layout/vList2"/>
    <dgm:cxn modelId="{6C31647A-2D61-4EF8-AD4E-94FE0B2D3B56}" srcId="{87901EC5-2BCE-4C14-8836-2703E57F7BCA}" destId="{FCE8DC93-021F-4755-9216-9BD088853BE2}" srcOrd="0" destOrd="0" parTransId="{BA4258D2-24B4-4127-9399-31BCE86F83D8}" sibTransId="{1C691F6A-5A2E-428D-96F4-E84F888E7C2F}"/>
    <dgm:cxn modelId="{FE19A2D7-FD1A-4858-9320-383216F40A74}" type="presOf" srcId="{87901EC5-2BCE-4C14-8836-2703E57F7BCA}" destId="{D146C16F-9A7F-4A88-855D-3F6A4D417870}" srcOrd="0" destOrd="0" presId="urn:microsoft.com/office/officeart/2005/8/layout/vList2"/>
    <dgm:cxn modelId="{8100E1DC-353C-4029-8C71-28195FA5FCB4}" type="presOf" srcId="{FCE8DC93-021F-4755-9216-9BD088853BE2}" destId="{B89D92AB-3CE5-49B8-8442-5FD329BE9A60}" srcOrd="0" destOrd="0" presId="urn:microsoft.com/office/officeart/2005/8/layout/vList2"/>
    <dgm:cxn modelId="{7DC42CFC-C05D-4697-9E2E-B123EA3BB597}" type="presOf" srcId="{A526F627-954F-440A-ACA8-31FCB81484CF}" destId="{DDBCDB7B-ACFB-4D86-A0C9-0712BC1381F8}" srcOrd="0" destOrd="0" presId="urn:microsoft.com/office/officeart/2005/8/layout/vList2"/>
    <dgm:cxn modelId="{23AC9417-47EC-421C-98DD-2A3779119145}" type="presParOf" srcId="{D146C16F-9A7F-4A88-855D-3F6A4D417870}" destId="{B89D92AB-3CE5-49B8-8442-5FD329BE9A60}" srcOrd="0" destOrd="0" presId="urn:microsoft.com/office/officeart/2005/8/layout/vList2"/>
    <dgm:cxn modelId="{EFA66068-7FF8-4B44-BFEE-DBF650ADDC9A}" type="presParOf" srcId="{D146C16F-9A7F-4A88-855D-3F6A4D417870}" destId="{84D28E40-E970-48F0-BFD7-54599E87DDFA}" srcOrd="1" destOrd="0" presId="urn:microsoft.com/office/officeart/2005/8/layout/vList2"/>
    <dgm:cxn modelId="{10D4B10F-85F1-4B1C-8F89-5CFB0E110537}" type="presParOf" srcId="{D146C16F-9A7F-4A88-855D-3F6A4D417870}" destId="{AC13867B-B588-453C-BB92-7968D2CDDA6D}" srcOrd="2" destOrd="0" presId="urn:microsoft.com/office/officeart/2005/8/layout/vList2"/>
    <dgm:cxn modelId="{2F7330C2-5D91-4493-9B64-69335AC6374B}" type="presParOf" srcId="{D146C16F-9A7F-4A88-855D-3F6A4D417870}" destId="{A002D179-DE94-4313-9677-2E8FBCA9BAA9}" srcOrd="3" destOrd="0" presId="urn:microsoft.com/office/officeart/2005/8/layout/vList2"/>
    <dgm:cxn modelId="{462DB330-3E7C-4644-B3EE-2ECC8D20C23A}" type="presParOf" srcId="{D146C16F-9A7F-4A88-855D-3F6A4D417870}" destId="{DDBCDB7B-ACFB-4D86-A0C9-0712BC1381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8DD6E-1B22-4C2E-904F-C70009189457}">
      <dsp:nvSpPr>
        <dsp:cNvPr id="0" name=""/>
        <dsp:cNvSpPr/>
      </dsp:nvSpPr>
      <dsp:spPr>
        <a:xfrm>
          <a:off x="0" y="4950"/>
          <a:ext cx="67287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b="1" i="1" kern="1200"/>
            <a:t>What is OOPs?</a:t>
          </a:r>
          <a:endParaRPr lang="en-IN" sz="4100" kern="1200"/>
        </a:p>
      </dsp:txBody>
      <dsp:txXfrm>
        <a:off x="46834" y="51784"/>
        <a:ext cx="6635032" cy="8657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EB0CB-3793-4F85-AD82-D255F57C0B5E}">
      <dsp:nvSpPr>
        <dsp:cNvPr id="0" name=""/>
        <dsp:cNvSpPr/>
      </dsp:nvSpPr>
      <dsp:spPr>
        <a:xfrm>
          <a:off x="0" y="0"/>
          <a:ext cx="704208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Advantage of Java Array</a:t>
          </a:r>
          <a:endParaRPr lang="en-IN" sz="2300" kern="1200" dirty="0"/>
        </a:p>
      </dsp:txBody>
      <dsp:txXfrm>
        <a:off x="26273" y="26273"/>
        <a:ext cx="6989534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028D-9ADB-48DA-AFEB-CE2A17BDEEB9}">
      <dsp:nvSpPr>
        <dsp:cNvPr id="0" name=""/>
        <dsp:cNvSpPr/>
      </dsp:nvSpPr>
      <dsp:spPr>
        <a:xfrm>
          <a:off x="0" y="0"/>
          <a:ext cx="704208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Disadvantage of Java Array</a:t>
          </a:r>
          <a:endParaRPr lang="en-IN" sz="2300" kern="1200" dirty="0"/>
        </a:p>
      </dsp:txBody>
      <dsp:txXfrm>
        <a:off x="26273" y="26273"/>
        <a:ext cx="6989534" cy="485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451DE-71F4-4739-ACD0-F3743C9CA34D}">
      <dsp:nvSpPr>
        <dsp:cNvPr id="0" name=""/>
        <dsp:cNvSpPr/>
      </dsp:nvSpPr>
      <dsp:spPr>
        <a:xfrm>
          <a:off x="0" y="131471"/>
          <a:ext cx="11690848" cy="690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There are two types of array.</a:t>
          </a:r>
          <a:endParaRPr lang="en-IN" sz="2900" kern="1200" dirty="0"/>
        </a:p>
      </dsp:txBody>
      <dsp:txXfrm>
        <a:off x="33685" y="165156"/>
        <a:ext cx="11623478" cy="622679"/>
      </dsp:txXfrm>
    </dsp:sp>
    <dsp:sp modelId="{7A73DEDF-1AAC-44E4-85CB-FBA670911CB8}">
      <dsp:nvSpPr>
        <dsp:cNvPr id="0" name=""/>
        <dsp:cNvSpPr/>
      </dsp:nvSpPr>
      <dsp:spPr>
        <a:xfrm>
          <a:off x="0" y="1082777"/>
          <a:ext cx="11690848" cy="2796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18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Single Dimensional Array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Multidimensional Array</a:t>
          </a:r>
          <a:endParaRPr lang="en-IN" sz="2400" kern="1200" dirty="0"/>
        </a:p>
      </dsp:txBody>
      <dsp:txXfrm>
        <a:off x="0" y="1082777"/>
        <a:ext cx="11690848" cy="2796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71D4-8B37-4371-B444-60E281B03FC6}">
      <dsp:nvSpPr>
        <dsp:cNvPr id="0" name=""/>
        <dsp:cNvSpPr/>
      </dsp:nvSpPr>
      <dsp:spPr>
        <a:xfrm>
          <a:off x="0" y="30455"/>
          <a:ext cx="9906981" cy="1064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OOPs is known as “</a:t>
          </a:r>
          <a:r>
            <a:rPr lang="en-IN" sz="2800" b="0" i="0" u="sng" kern="1200"/>
            <a:t>Object Oriented Programming</a:t>
          </a:r>
          <a:r>
            <a:rPr lang="en-IN" sz="2800" b="0" i="0" kern="1200"/>
            <a:t>”.</a:t>
          </a:r>
          <a:endParaRPr lang="en-IN" sz="2800" kern="1200"/>
        </a:p>
      </dsp:txBody>
      <dsp:txXfrm>
        <a:off x="51974" y="82429"/>
        <a:ext cx="9803033" cy="960752"/>
      </dsp:txXfrm>
    </dsp:sp>
    <dsp:sp modelId="{27DD11E0-2513-4582-BA49-3FD6D452D7D3}">
      <dsp:nvSpPr>
        <dsp:cNvPr id="0" name=""/>
        <dsp:cNvSpPr/>
      </dsp:nvSpPr>
      <dsp:spPr>
        <a:xfrm>
          <a:off x="0" y="1175795"/>
          <a:ext cx="9906981" cy="1064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OOP is a Programming a feature based on the concept of “Objects”.</a:t>
          </a:r>
          <a:endParaRPr lang="en-IN" sz="2800" kern="1200" dirty="0"/>
        </a:p>
      </dsp:txBody>
      <dsp:txXfrm>
        <a:off x="51974" y="1227769"/>
        <a:ext cx="9803033" cy="960752"/>
      </dsp:txXfrm>
    </dsp:sp>
    <dsp:sp modelId="{6D82E6F4-1438-43F6-972D-CCF5B0530C46}">
      <dsp:nvSpPr>
        <dsp:cNvPr id="0" name=""/>
        <dsp:cNvSpPr/>
      </dsp:nvSpPr>
      <dsp:spPr>
        <a:xfrm>
          <a:off x="0" y="2321135"/>
          <a:ext cx="9906981" cy="1064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Classes and Objects </a:t>
          </a:r>
          <a:r>
            <a:rPr lang="en-US" sz="2800" b="0" i="0" kern="1200"/>
            <a:t>are the fundamental components of OOP's</a:t>
          </a:r>
          <a:r>
            <a:rPr lang="en-IN" sz="2800" b="0" i="0" kern="1200"/>
            <a:t>.</a:t>
          </a:r>
          <a:endParaRPr lang="en-IN" sz="2800" kern="1200"/>
        </a:p>
      </dsp:txBody>
      <dsp:txXfrm>
        <a:off x="51974" y="2373109"/>
        <a:ext cx="9803033" cy="96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4849F-D294-4487-A4DB-0560AFEDA641}">
      <dsp:nvSpPr>
        <dsp:cNvPr id="0" name=""/>
        <dsp:cNvSpPr/>
      </dsp:nvSpPr>
      <dsp:spPr>
        <a:xfrm>
          <a:off x="0" y="19291"/>
          <a:ext cx="6084181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Code Reusability</a:t>
          </a:r>
          <a:endParaRPr lang="en-IN" sz="2700" kern="1200"/>
        </a:p>
      </dsp:txBody>
      <dsp:txXfrm>
        <a:off x="30842" y="50133"/>
        <a:ext cx="6022497" cy="570116"/>
      </dsp:txXfrm>
    </dsp:sp>
    <dsp:sp modelId="{FF532F79-16A8-46FB-B280-1246FEC69F29}">
      <dsp:nvSpPr>
        <dsp:cNvPr id="0" name=""/>
        <dsp:cNvSpPr/>
      </dsp:nvSpPr>
      <dsp:spPr>
        <a:xfrm>
          <a:off x="0" y="728851"/>
          <a:ext cx="6084181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Code - Maintenance</a:t>
          </a:r>
          <a:endParaRPr lang="en-IN" sz="2700" kern="1200"/>
        </a:p>
      </dsp:txBody>
      <dsp:txXfrm>
        <a:off x="30842" y="759693"/>
        <a:ext cx="6022497" cy="570116"/>
      </dsp:txXfrm>
    </dsp:sp>
    <dsp:sp modelId="{26AB17BA-967D-4791-B328-05DFC695986D}">
      <dsp:nvSpPr>
        <dsp:cNvPr id="0" name=""/>
        <dsp:cNvSpPr/>
      </dsp:nvSpPr>
      <dsp:spPr>
        <a:xfrm>
          <a:off x="0" y="1438411"/>
          <a:ext cx="6084181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Security</a:t>
          </a:r>
          <a:endParaRPr lang="en-IN" sz="2700" kern="1200"/>
        </a:p>
      </dsp:txBody>
      <dsp:txXfrm>
        <a:off x="30842" y="1469253"/>
        <a:ext cx="6022497" cy="570116"/>
      </dsp:txXfrm>
    </dsp:sp>
    <dsp:sp modelId="{EBE70BB5-B9B7-47D7-B153-30727D01FBB9}">
      <dsp:nvSpPr>
        <dsp:cNvPr id="0" name=""/>
        <dsp:cNvSpPr/>
      </dsp:nvSpPr>
      <dsp:spPr>
        <a:xfrm>
          <a:off x="0" y="2147971"/>
          <a:ext cx="6084181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Design Benefits</a:t>
          </a:r>
          <a:endParaRPr lang="en-IN" sz="2700" kern="1200"/>
        </a:p>
      </dsp:txBody>
      <dsp:txXfrm>
        <a:off x="30842" y="2178813"/>
        <a:ext cx="6022497" cy="570116"/>
      </dsp:txXfrm>
    </dsp:sp>
    <dsp:sp modelId="{1CBD694B-D3DA-4804-A51E-6D1E97E2B644}">
      <dsp:nvSpPr>
        <dsp:cNvPr id="0" name=""/>
        <dsp:cNvSpPr/>
      </dsp:nvSpPr>
      <dsp:spPr>
        <a:xfrm>
          <a:off x="0" y="2857531"/>
          <a:ext cx="6084181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Easy Troubleshooting</a:t>
          </a:r>
          <a:endParaRPr lang="en-IN" sz="2700" kern="1200"/>
        </a:p>
      </dsp:txBody>
      <dsp:txXfrm>
        <a:off x="30842" y="2888373"/>
        <a:ext cx="6022497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000B4-8C16-458A-A576-BA7614301DCA}">
      <dsp:nvSpPr>
        <dsp:cNvPr id="0" name=""/>
        <dsp:cNvSpPr/>
      </dsp:nvSpPr>
      <dsp:spPr>
        <a:xfrm>
          <a:off x="0" y="6766"/>
          <a:ext cx="4011084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What is Class in Java</a:t>
          </a:r>
          <a:endParaRPr lang="en-IN" sz="2200" kern="1200" dirty="0"/>
        </a:p>
      </dsp:txBody>
      <dsp:txXfrm>
        <a:off x="25130" y="31896"/>
        <a:ext cx="3960824" cy="464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35C86-63C8-4BA5-B2AE-E8234A7ECEE3}">
      <dsp:nvSpPr>
        <dsp:cNvPr id="0" name=""/>
        <dsp:cNvSpPr/>
      </dsp:nvSpPr>
      <dsp:spPr>
        <a:xfrm>
          <a:off x="0" y="0"/>
          <a:ext cx="10695398" cy="1113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 constructor is a special method that has the </a:t>
          </a:r>
          <a:r>
            <a:rPr lang="en-US" sz="2400" b="1" i="0" kern="1200" dirty="0"/>
            <a:t>same method name as the class name</a:t>
          </a:r>
          <a:r>
            <a:rPr lang="en-US" sz="2400" b="0" i="0" kern="1200" dirty="0"/>
            <a:t>. That is, the constructor of the class Circle is called Circle().</a:t>
          </a:r>
          <a:endParaRPr lang="en-IN" sz="2400" kern="1200" dirty="0"/>
        </a:p>
      </dsp:txBody>
      <dsp:txXfrm>
        <a:off x="54363" y="54363"/>
        <a:ext cx="10586672" cy="1004901"/>
      </dsp:txXfrm>
    </dsp:sp>
    <dsp:sp modelId="{E96EEC2B-FE8E-4D5F-B662-EAFEF2729AB8}">
      <dsp:nvSpPr>
        <dsp:cNvPr id="0" name=""/>
        <dsp:cNvSpPr/>
      </dsp:nvSpPr>
      <dsp:spPr>
        <a:xfrm>
          <a:off x="0" y="1262710"/>
          <a:ext cx="10695398" cy="725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 constructor method is different from an ordinary method in the following aspects:</a:t>
          </a:r>
          <a:endParaRPr lang="en-IN" sz="2400" kern="1200" dirty="0"/>
        </a:p>
      </dsp:txBody>
      <dsp:txXfrm>
        <a:off x="35421" y="1298131"/>
        <a:ext cx="10624556" cy="654751"/>
      </dsp:txXfrm>
    </dsp:sp>
    <dsp:sp modelId="{73BA5529-F939-4E2C-8C3A-EAE6383021C1}">
      <dsp:nvSpPr>
        <dsp:cNvPr id="0" name=""/>
        <dsp:cNvSpPr/>
      </dsp:nvSpPr>
      <dsp:spPr>
        <a:xfrm>
          <a:off x="0" y="2117229"/>
          <a:ext cx="10695398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5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The name of the constructor method must be the same as the </a:t>
          </a:r>
          <a:r>
            <a:rPr lang="en-US" sz="2000" b="1" i="0" kern="1200" dirty="0" err="1"/>
            <a:t>classname</a:t>
          </a:r>
          <a:r>
            <a:rPr lang="en-US" sz="2000" b="0" i="0" kern="1200" dirty="0"/>
            <a:t>. By </a:t>
          </a:r>
          <a:r>
            <a:rPr lang="en-US" sz="2000" b="0" i="0" kern="1200" dirty="0" err="1"/>
            <a:t>classname's</a:t>
          </a:r>
          <a:r>
            <a:rPr lang="en-US" sz="2000" b="0" i="0" kern="1200" dirty="0"/>
            <a:t> convention, it begins with an uppercase (instead of lowercase for ordinary methods).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Constructor has no return type </a:t>
          </a:r>
          <a:r>
            <a:rPr lang="en-US" sz="2000" b="0" i="0" kern="1200" dirty="0"/>
            <a:t>in its method heading. </a:t>
          </a:r>
          <a:r>
            <a:rPr lang="en-US" sz="2000" b="1" i="0" kern="1200" dirty="0"/>
            <a:t>It implicitly returns void</a:t>
          </a:r>
          <a:r>
            <a:rPr lang="en-US" sz="2000" b="0" i="0" kern="1200" dirty="0"/>
            <a:t>. No return statement is allowed inside the constructor's body.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Constructor can only be invoked via the "new" operator. </a:t>
          </a:r>
          <a:r>
            <a:rPr lang="en-US" sz="2000" b="0" i="0" kern="1200" dirty="0"/>
            <a:t>It can only be used once to initialize the instance constructed. Once an instance is constructed, you cannot call the constructor anymore.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Constructors are not inherited. </a:t>
          </a:r>
          <a:r>
            <a:rPr lang="en-US" sz="2000" b="1" i="0" kern="1200" dirty="0"/>
            <a:t>Every class shall define its own constructors</a:t>
          </a:r>
          <a:r>
            <a:rPr lang="en-US" sz="2000" b="0" i="0" kern="1200" dirty="0"/>
            <a:t>.</a:t>
          </a:r>
          <a:endParaRPr lang="en-IN" sz="2000" kern="1200" dirty="0"/>
        </a:p>
      </dsp:txBody>
      <dsp:txXfrm>
        <a:off x="0" y="2117229"/>
        <a:ext cx="10695398" cy="2649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753C7-CF1C-4878-B0F7-7F97747D72AB}">
      <dsp:nvSpPr>
        <dsp:cNvPr id="0" name=""/>
        <dsp:cNvSpPr/>
      </dsp:nvSpPr>
      <dsp:spPr>
        <a:xfrm>
          <a:off x="0" y="101769"/>
          <a:ext cx="4132660" cy="1477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 constructor with no parameter is called the default constructor. It initializes the member variables to their default values. </a:t>
          </a:r>
          <a:endParaRPr lang="en-IN" sz="2000" kern="1200" dirty="0"/>
        </a:p>
      </dsp:txBody>
      <dsp:txXfrm>
        <a:off x="72133" y="173902"/>
        <a:ext cx="3988394" cy="13333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9142-934D-4EA6-85E3-DB740CF51A12}">
      <dsp:nvSpPr>
        <dsp:cNvPr id="0" name=""/>
        <dsp:cNvSpPr/>
      </dsp:nvSpPr>
      <dsp:spPr>
        <a:xfrm>
          <a:off x="0" y="184931"/>
          <a:ext cx="10154400" cy="794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As the word “</a:t>
          </a:r>
          <a:r>
            <a:rPr lang="en-IN" sz="2200" b="1" i="0" kern="1200" dirty="0"/>
            <a:t>Access</a:t>
          </a:r>
          <a:r>
            <a:rPr lang="en-IN" sz="2200" b="0" i="0" kern="1200" dirty="0"/>
            <a:t>” says to provide privileges for something.</a:t>
          </a:r>
          <a:endParaRPr lang="en-IN" sz="2200" kern="1200" dirty="0"/>
        </a:p>
      </dsp:txBody>
      <dsp:txXfrm>
        <a:off x="38787" y="223718"/>
        <a:ext cx="10076826" cy="716978"/>
      </dsp:txXfrm>
    </dsp:sp>
    <dsp:sp modelId="{EBF7E474-56D0-448B-8AB5-0514913E2970}">
      <dsp:nvSpPr>
        <dsp:cNvPr id="0" name=""/>
        <dsp:cNvSpPr/>
      </dsp:nvSpPr>
      <dsp:spPr>
        <a:xfrm>
          <a:off x="0" y="1070479"/>
          <a:ext cx="10154400" cy="829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In Java, we have various ways to provide access to attributes, classes, methods, constructors.</a:t>
          </a:r>
          <a:endParaRPr lang="en-IN" sz="2200" kern="1200" dirty="0"/>
        </a:p>
      </dsp:txBody>
      <dsp:txXfrm>
        <a:off x="40469" y="1110948"/>
        <a:ext cx="10073462" cy="748076"/>
      </dsp:txXfrm>
    </dsp:sp>
    <dsp:sp modelId="{92942AEE-C5C4-4462-A31B-24CD74F3BB3C}">
      <dsp:nvSpPr>
        <dsp:cNvPr id="0" name=""/>
        <dsp:cNvSpPr/>
      </dsp:nvSpPr>
      <dsp:spPr>
        <a:xfrm>
          <a:off x="0" y="2052133"/>
          <a:ext cx="10154400" cy="58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Types of Access Modifiers</a:t>
          </a:r>
          <a:endParaRPr lang="en-IN" sz="2200" kern="1200"/>
        </a:p>
      </dsp:txBody>
      <dsp:txXfrm>
        <a:off x="28493" y="2080626"/>
        <a:ext cx="10097414" cy="526692"/>
      </dsp:txXfrm>
    </dsp:sp>
    <dsp:sp modelId="{64126A5A-2FA5-49B2-A60E-E638C1CFC088}">
      <dsp:nvSpPr>
        <dsp:cNvPr id="0" name=""/>
        <dsp:cNvSpPr/>
      </dsp:nvSpPr>
      <dsp:spPr>
        <a:xfrm>
          <a:off x="0" y="2635812"/>
          <a:ext cx="10154400" cy="145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Default</a:t>
          </a:r>
          <a:r>
            <a:rPr lang="en-IN" sz="1800" b="0" i="0" kern="1200" dirty="0"/>
            <a:t>:        Access only </a:t>
          </a:r>
          <a:r>
            <a:rPr lang="en-IN" sz="1800" b="1" i="0" kern="1200" dirty="0"/>
            <a:t>within the Class and same package.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Public</a:t>
          </a:r>
          <a:r>
            <a:rPr lang="en-IN" sz="1800" b="0" i="0" kern="1200" dirty="0"/>
            <a:t>:         Access </a:t>
          </a:r>
          <a:r>
            <a:rPr lang="en-IN" sz="1800" b="1" i="0" kern="1200" dirty="0"/>
            <a:t>everywhere</a:t>
          </a:r>
          <a:r>
            <a:rPr lang="en-IN" sz="1800" b="0" i="0" kern="1200" dirty="0"/>
            <a:t>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Private</a:t>
          </a:r>
          <a:r>
            <a:rPr lang="en-IN" sz="1800" b="0" i="0" kern="1200" dirty="0"/>
            <a:t>:        Access  only </a:t>
          </a:r>
          <a:r>
            <a:rPr lang="en-IN" sz="1800" b="1" i="0" kern="1200" dirty="0"/>
            <a:t>within the Class.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Protected </a:t>
          </a:r>
          <a:r>
            <a:rPr lang="en-IN" sz="1800" b="0" i="0" kern="1200" dirty="0"/>
            <a:t>:  Access only </a:t>
          </a:r>
          <a:r>
            <a:rPr lang="en-IN" sz="1800" b="1" i="0" kern="1200" dirty="0"/>
            <a:t>within the Class and Subclass inside the same package.</a:t>
          </a:r>
          <a:endParaRPr lang="en-IN" sz="1800" kern="1200" dirty="0"/>
        </a:p>
      </dsp:txBody>
      <dsp:txXfrm>
        <a:off x="0" y="2635812"/>
        <a:ext cx="10154400" cy="1453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880F5-D587-4449-9E98-719EA6FB266E}">
      <dsp:nvSpPr>
        <dsp:cNvPr id="0" name=""/>
        <dsp:cNvSpPr/>
      </dsp:nvSpPr>
      <dsp:spPr>
        <a:xfrm>
          <a:off x="0" y="0"/>
          <a:ext cx="53730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Accessing Class Members:</a:t>
          </a:r>
          <a:endParaRPr lang="en-IN" sz="2600" kern="1200" dirty="0"/>
        </a:p>
      </dsp:txBody>
      <dsp:txXfrm>
        <a:off x="29700" y="29700"/>
        <a:ext cx="5313600" cy="549000"/>
      </dsp:txXfrm>
    </dsp:sp>
    <dsp:sp modelId="{14D30B28-7BB5-4DCB-A2AF-6AA5650DBDD3}">
      <dsp:nvSpPr>
        <dsp:cNvPr id="0" name=""/>
        <dsp:cNvSpPr/>
      </dsp:nvSpPr>
      <dsp:spPr>
        <a:xfrm>
          <a:off x="0" y="909926"/>
          <a:ext cx="5373000" cy="1697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59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u="sng" kern="1200" dirty="0"/>
            <a:t>Object and dot operator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/>
            <a:t>Objectname.variableName=value;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/>
            <a:t>Objectname.methodName(parameterList);</a:t>
          </a:r>
          <a:endParaRPr lang="en-IN" sz="2000" kern="1200"/>
        </a:p>
      </dsp:txBody>
      <dsp:txXfrm>
        <a:off x="0" y="909926"/>
        <a:ext cx="5373000" cy="16976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D92AB-3CE5-49B8-8442-5FD329BE9A60}">
      <dsp:nvSpPr>
        <dsp:cNvPr id="0" name=""/>
        <dsp:cNvSpPr/>
      </dsp:nvSpPr>
      <dsp:spPr>
        <a:xfrm>
          <a:off x="0" y="304470"/>
          <a:ext cx="9448799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Java array</a:t>
          </a:r>
          <a:r>
            <a:rPr lang="en-US" sz="2200" b="0" i="0" kern="1200"/>
            <a:t> is an object that contains elements of similar data type. </a:t>
          </a:r>
          <a:endParaRPr lang="en-IN" sz="2200" kern="1200"/>
        </a:p>
      </dsp:txBody>
      <dsp:txXfrm>
        <a:off x="25130" y="329600"/>
        <a:ext cx="9398539" cy="464540"/>
      </dsp:txXfrm>
    </dsp:sp>
    <dsp:sp modelId="{AC13867B-B588-453C-BB92-7968D2CDDA6D}">
      <dsp:nvSpPr>
        <dsp:cNvPr id="0" name=""/>
        <dsp:cNvSpPr/>
      </dsp:nvSpPr>
      <dsp:spPr>
        <a:xfrm>
          <a:off x="0" y="882631"/>
          <a:ext cx="9448799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It is a data structure where we store similar elements. </a:t>
          </a:r>
          <a:endParaRPr lang="en-IN" sz="2200" kern="1200"/>
        </a:p>
      </dsp:txBody>
      <dsp:txXfrm>
        <a:off x="25130" y="907761"/>
        <a:ext cx="9398539" cy="464540"/>
      </dsp:txXfrm>
    </dsp:sp>
    <dsp:sp modelId="{DDBCDB7B-ACFB-4D86-A0C9-0712BC1381F8}">
      <dsp:nvSpPr>
        <dsp:cNvPr id="0" name=""/>
        <dsp:cNvSpPr/>
      </dsp:nvSpPr>
      <dsp:spPr>
        <a:xfrm>
          <a:off x="0" y="1460791"/>
          <a:ext cx="9448799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Array in java is index based, first element of the array is stored at 0 index.</a:t>
          </a:r>
          <a:endParaRPr lang="en-IN" sz="2200" kern="1200"/>
        </a:p>
      </dsp:txBody>
      <dsp:txXfrm>
        <a:off x="25130" y="1485921"/>
        <a:ext cx="9398539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9-06T11:55:30.3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9-04T11:46:01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9-05T12:00:22.17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0,'0'0,"0"0,0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9-04T09:49:06.35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-3 0,'0'25,"0"-25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21efc5e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e21efc5e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13d069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e13d069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48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25f0a09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object is also referred to as instantiating an object.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declare </a:t>
            </a:r>
            <a:r>
              <a:rPr lang="en-I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points to null.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instantiate as given in second line </a:t>
            </a:r>
            <a:r>
              <a:rPr lang="en-I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reference to </a:t>
            </a:r>
            <a:r>
              <a:rPr lang="en-I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lang="en-I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Student1()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default constructor of the class.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225f0a09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85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6e8fa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e226e8fa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208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26e8faa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e226e8fa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014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1efc5e3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e21efc5e3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21efc5e3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e21efc5e3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1efc5e3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21efc5e3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99b4e50b94ee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199b4e50b94ee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56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99b4e50b94ee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object is also referred to as instantiating an object.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declare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points to null.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instantiate as given in second line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reference to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Student1()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default constructor of the class.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199b4e50b94ee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70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322643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1322643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284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322643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1322643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02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089eab4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435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3d069d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e13d069d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462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3000"/>
          </a:blip>
          <a:stretch>
            <a:fillRect/>
          </a:stretch>
        </p:blipFill>
        <p:spPr>
          <a:xfrm>
            <a:off x="2497430" y="2118212"/>
            <a:ext cx="7095541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173984"/>
            <a:ext cx="11690849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38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4F1E28-3E2B-4464-A9B7-F5D853740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760506"/>
              </p:ext>
            </p:extLst>
          </p:nvPr>
        </p:nvGraphicFramePr>
        <p:xfrm>
          <a:off x="3124922" y="2804869"/>
          <a:ext cx="6728700" cy="96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1695258" y="343931"/>
            <a:ext cx="8000100" cy="68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A1C742-1182-4102-BC40-BFA2BD167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830356"/>
              </p:ext>
            </p:extLst>
          </p:nvPr>
        </p:nvGraphicFramePr>
        <p:xfrm>
          <a:off x="1033525" y="1140431"/>
          <a:ext cx="10154400" cy="421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6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3d069dd9_0_6"/>
          <p:cNvSpPr txBox="1"/>
          <p:nvPr/>
        </p:nvSpPr>
        <p:spPr>
          <a:xfrm>
            <a:off x="956250" y="186432"/>
            <a:ext cx="102795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Access modifiers.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A3BF4-4D05-4D44-A590-5AC1A48A72D2}"/>
              </a:ext>
            </a:extLst>
          </p:cNvPr>
          <p:cNvSpPr txBox="1"/>
          <p:nvPr/>
        </p:nvSpPr>
        <p:spPr>
          <a:xfrm>
            <a:off x="956250" y="961626"/>
            <a:ext cx="107973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 The Circle class models a circle with a radius and color.</a:t>
            </a:r>
          </a:p>
          <a:p>
            <a:pPr algn="l"/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Private instance variables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Default Constructors (overloaded)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/** Constructs a Circle instance with default radius and color */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 {                   </a:t>
            </a:r>
            <a:r>
              <a:rPr lang="en-I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1st Constructor (default constructor)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"red"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/** Returns the area of this circle */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8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3d069dd9_0_1"/>
          <p:cNvSpPr txBox="1"/>
          <p:nvPr/>
        </p:nvSpPr>
        <p:spPr>
          <a:xfrm>
            <a:off x="2306331" y="623014"/>
            <a:ext cx="8000100" cy="84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 of Access modifiers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" name="Google Shape;71;ge13d069dd9_0_1"/>
          <p:cNvGraphicFramePr/>
          <p:nvPr>
            <p:extLst>
              <p:ext uri="{D42A27DB-BD31-4B8C-83A1-F6EECF244321}">
                <p14:modId xmlns:p14="http://schemas.microsoft.com/office/powerpoint/2010/main" val="1318863608"/>
              </p:ext>
            </p:extLst>
          </p:nvPr>
        </p:nvGraphicFramePr>
        <p:xfrm>
          <a:off x="1207488" y="1889300"/>
          <a:ext cx="9960900" cy="28344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S. No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Access Modifier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Same class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Same package  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Same package  non-subclass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Different package 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Different package  non-subclass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Default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Public 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Private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Protected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25f0a09b_0_41"/>
          <p:cNvSpPr txBox="1"/>
          <p:nvPr/>
        </p:nvSpPr>
        <p:spPr>
          <a:xfrm>
            <a:off x="1737081" y="92125"/>
            <a:ext cx="8000100" cy="51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Class Members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219931-5305-4407-A812-533165517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15515"/>
              </p:ext>
            </p:extLst>
          </p:nvPr>
        </p:nvGraphicFramePr>
        <p:xfrm>
          <a:off x="6691375" y="890075"/>
          <a:ext cx="5373000" cy="290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" name="Google Shape;122;ge225f0a09b_0_41"/>
          <p:cNvSpPr/>
          <p:nvPr/>
        </p:nvSpPr>
        <p:spPr>
          <a:xfrm>
            <a:off x="646675" y="890075"/>
            <a:ext cx="5872878" cy="587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designBedroom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(){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//code...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designKitchen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//code...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BuildHome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object here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home= new Home();  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Access class members here or Execute plan here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designBedroom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designKitchen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2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26e8faa1_0_24"/>
          <p:cNvSpPr txBox="1"/>
          <p:nvPr/>
        </p:nvSpPr>
        <p:spPr>
          <a:xfrm>
            <a:off x="2095950" y="145402"/>
            <a:ext cx="8000100" cy="5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26e8faa1_0_24"/>
          <p:cNvSpPr txBox="1"/>
          <p:nvPr/>
        </p:nvSpPr>
        <p:spPr>
          <a:xfrm>
            <a:off x="581891" y="1239913"/>
            <a:ext cx="7033161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Cube {</a:t>
            </a:r>
          </a:p>
          <a:p>
            <a:pPr algn="l"/>
            <a:endParaRPr lang="en-IN" sz="2000" dirty="0">
              <a:latin typeface="Consolas" panose="020B0609020204030204" pitchFamily="49" charset="0"/>
            </a:endParaRPr>
          </a:p>
          <a:p>
            <a:pPr algn="l"/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algn="l"/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pPr algn="l"/>
            <a:endParaRPr lang="en-IN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calculateVolume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depth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vol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depth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"Volume of cube is "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I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IN" sz="2000" dirty="0"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Cube.</a:t>
            </a:r>
            <a:r>
              <a:rPr lang="en-I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calculateVolume</a:t>
            </a:r>
            <a:r>
              <a:rPr lang="en-I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2"/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6BDDD-EBE7-4316-BABB-FAB8735E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15052" y="1165169"/>
            <a:ext cx="4576948" cy="53535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11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26e8faa1_0_39"/>
          <p:cNvSpPr txBox="1"/>
          <p:nvPr/>
        </p:nvSpPr>
        <p:spPr>
          <a:xfrm>
            <a:off x="2095950" y="256451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Keyword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EEC39-46DB-4DF3-B751-03E7B49E1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14" y="1079951"/>
            <a:ext cx="5448729" cy="541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A0DAE-2D0B-4119-A593-50415257A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57" y="1515118"/>
            <a:ext cx="5626857" cy="25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B0CA-A649-4AB1-94C8-8B964698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0375"/>
            <a:ext cx="10363200" cy="648400"/>
          </a:xfrm>
        </p:spPr>
        <p:txBody>
          <a:bodyPr/>
          <a:lstStyle/>
          <a:p>
            <a:r>
              <a:rPr lang="en-IN" dirty="0"/>
              <a:t>Arrays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0BE337-ACED-4110-95AD-881AE87C8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61508"/>
              </p:ext>
            </p:extLst>
          </p:nvPr>
        </p:nvGraphicFramePr>
        <p:xfrm>
          <a:off x="711200" y="955882"/>
          <a:ext cx="9448800" cy="228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0931A-B41C-4B52-AD1A-4C00597C5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2" descr="java array">
            <a:extLst>
              <a:ext uri="{FF2B5EF4-FFF2-40B4-BE49-F238E27FC236}">
                <a16:creationId xmlns:a16="http://schemas.microsoft.com/office/drawing/2014/main" id="{BDC4614B-534E-435B-9F00-CF42FDC1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42610" y="3535878"/>
            <a:ext cx="6809512" cy="2520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50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097608-5E10-4589-A94A-79648FE1B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96856"/>
              </p:ext>
            </p:extLst>
          </p:nvPr>
        </p:nvGraphicFramePr>
        <p:xfrm>
          <a:off x="640645" y="375803"/>
          <a:ext cx="7042080" cy="5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40873" y="1173984"/>
            <a:ext cx="10197538" cy="5223272"/>
          </a:xfrm>
        </p:spPr>
        <p:txBody>
          <a:bodyPr/>
          <a:lstStyle/>
          <a:p>
            <a:r>
              <a:rPr lang="en-US" b="1" dirty="0"/>
              <a:t>Code Optimization:</a:t>
            </a:r>
            <a:r>
              <a:rPr lang="en-US" dirty="0"/>
              <a:t> It makes the code optimized, we can retrieve or sort the data easily.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Random access:</a:t>
            </a:r>
            <a:r>
              <a:rPr lang="en-US" dirty="0"/>
              <a:t> We can get any data located at any index position.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4155B45-2511-433D-A1CE-9205641FC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135677"/>
              </p:ext>
            </p:extLst>
          </p:nvPr>
        </p:nvGraphicFramePr>
        <p:xfrm>
          <a:off x="747524" y="3429000"/>
          <a:ext cx="7042080" cy="5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778385-D79A-4BF5-B9A5-E103265A4454}"/>
              </a:ext>
            </a:extLst>
          </p:cNvPr>
          <p:cNvSpPr txBox="1"/>
          <p:nvPr/>
        </p:nvSpPr>
        <p:spPr>
          <a:xfrm>
            <a:off x="403139" y="4483687"/>
            <a:ext cx="939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/>
            </a:pPr>
            <a:r>
              <a:rPr lang="en-US" sz="2400" b="1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 Limit: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We can store only fixed size of elements in the array. </a:t>
            </a:r>
            <a:r>
              <a:rPr lang="en-US" sz="2400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doesn't grow its size at runtime.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solve this problem, collection framework is used in java.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9" y="286118"/>
            <a:ext cx="9389440" cy="554587"/>
          </a:xfrm>
        </p:spPr>
        <p:txBody>
          <a:bodyPr/>
          <a:lstStyle/>
          <a:p>
            <a:r>
              <a:rPr lang="en-US" dirty="0"/>
              <a:t>Types of Array in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0DCC23-FBE1-48DF-81D5-61C45612A1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9410677"/>
              </p:ext>
            </p:extLst>
          </p:nvPr>
        </p:nvGraphicFramePr>
        <p:xfrm>
          <a:off x="240872" y="1436914"/>
          <a:ext cx="11690849" cy="496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83" y="253095"/>
            <a:ext cx="9389440" cy="554587"/>
          </a:xfrm>
        </p:spPr>
        <p:txBody>
          <a:bodyPr/>
          <a:lstStyle/>
          <a:p>
            <a:r>
              <a:rPr lang="en-US" dirty="0"/>
              <a:t>Single Dimensional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9283" y="1035334"/>
            <a:ext cx="11512717" cy="545804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You can create an array by using the new operator with the following syntax: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datatype[ 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datatype[size];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This is same as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datatype[ 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datatype[size];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int[] numbers = {2, -9, 0, 5, 12, -25, 22, 9, 8, 12};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97438" y="20481925"/>
              <a:ext cx="0" cy="0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7438" y="20481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828388" y="23634700"/>
              <a:ext cx="0" cy="0"/>
            </p14:xfrm>
          </p:contentPart>
        </mc:Choice>
        <mc:Fallback xmlns=""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28388" y="236347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1efc5e39_1_9"/>
          <p:cNvSpPr txBox="1"/>
          <p:nvPr/>
        </p:nvSpPr>
        <p:spPr>
          <a:xfrm>
            <a:off x="2208400" y="397888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OOPs?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4BF07C-0D9D-48CE-B676-DCF7A9407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263303"/>
              </p:ext>
            </p:extLst>
          </p:nvPr>
        </p:nvGraphicFramePr>
        <p:xfrm>
          <a:off x="1291450" y="1557338"/>
          <a:ext cx="9906981" cy="341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39" y="235429"/>
            <a:ext cx="9389440" cy="554587"/>
          </a:xfrm>
        </p:spPr>
        <p:txBody>
          <a:bodyPr/>
          <a:lstStyle/>
          <a:p>
            <a:r>
              <a:rPr lang="en-US" dirty="0"/>
              <a:t>Multidimensional array(2 D)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5013" y="995854"/>
            <a:ext cx="11466411" cy="3172385"/>
          </a:xfrm>
        </p:spPr>
        <p:txBody>
          <a:bodyPr/>
          <a:lstStyle/>
          <a:p>
            <a:pPr marL="25400" indent="0">
              <a:buNone/>
            </a:pPr>
            <a:r>
              <a:rPr lang="en-US" dirty="0">
                <a:solidFill>
                  <a:schemeClr val="tx1"/>
                </a:solidFill>
              </a:rPr>
              <a:t>Multidimensional Arrays can be defined in simple words as </a:t>
            </a:r>
            <a:r>
              <a:rPr lang="en-US" b="1" dirty="0">
                <a:solidFill>
                  <a:schemeClr val="tx1"/>
                </a:solidFill>
              </a:rPr>
              <a:t>array of arrays</a:t>
            </a:r>
            <a:r>
              <a:rPr lang="en-US" dirty="0">
                <a:solidFill>
                  <a:schemeClr val="tx1"/>
                </a:solidFill>
              </a:rPr>
              <a:t>. Data in multidimensional arrays are stored in </a:t>
            </a:r>
            <a:r>
              <a:rPr lang="en-US" b="1" dirty="0">
                <a:solidFill>
                  <a:schemeClr val="tx1"/>
                </a:solidFill>
              </a:rPr>
              <a:t>tabular form.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254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2 Dimensional array:</a:t>
            </a:r>
          </a:p>
          <a:p>
            <a:pPr marL="5080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[x][y];</a:t>
            </a:r>
          </a:p>
          <a:p>
            <a:pPr marL="5080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080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twoDim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 int[10][20];</a:t>
            </a:r>
          </a:p>
          <a:p>
            <a:pPr marL="5080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25400" indent="0">
              <a:buNone/>
            </a:pPr>
            <a:endParaRPr lang="en-US" sz="2000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74FF07-C7BA-4694-B8CA-FDB616EC957F}"/>
              </a:ext>
            </a:extLst>
          </p:cNvPr>
          <p:cNvSpPr txBox="1">
            <a:spLocks/>
          </p:cNvSpPr>
          <p:nvPr/>
        </p:nvSpPr>
        <p:spPr>
          <a:xfrm>
            <a:off x="475013" y="4404073"/>
            <a:ext cx="9688092" cy="194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ndara"/>
                <a:cs typeface="Arial" panose="020B0604020202020204" pitchFamily="34" charset="0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ndara"/>
                <a:cs typeface="Arial" panose="020B0604020202020204" pitchFamily="34" charset="0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ndara"/>
                <a:cs typeface="Arial" panose="020B0604020202020204" pitchFamily="34" charset="0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ndara"/>
                <a:cs typeface="Arial" panose="020B0604020202020204" pitchFamily="34" charset="0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ndara"/>
                <a:cs typeface="Arial" panose="020B0604020202020204" pitchFamily="34" charset="0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b="1" dirty="0">
                <a:latin typeface="Consolas" pitchFamily="49" charset="0"/>
              </a:rPr>
              <a:t>Three dimensional array:</a:t>
            </a:r>
          </a:p>
          <a:p>
            <a:pPr marL="50800" indent="0">
              <a:buFont typeface="Arial"/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[][][]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array_name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[x][y][z];</a:t>
            </a:r>
          </a:p>
          <a:p>
            <a:pPr marL="50800" indent="0">
              <a:buFont typeface="Arial"/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0800" indent="0"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For Example: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int[][][]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threeDim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 int[10][20][30];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6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5" y="1177971"/>
            <a:ext cx="9389440" cy="801141"/>
          </a:xfrm>
        </p:spPr>
        <p:txBody>
          <a:bodyPr/>
          <a:lstStyle/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int X[ ][ ] = new int[3][3];</a:t>
            </a:r>
            <a:br>
              <a:rPr lang="en-US" sz="2400" b="0" dirty="0">
                <a:latin typeface="Consolas" pitchFamily="49" charset="0"/>
                <a:cs typeface="Consolas" pitchFamily="49" charset="0"/>
              </a:rPr>
            </a:br>
            <a:r>
              <a:rPr lang="en-US" sz="2400" b="0" dirty="0">
                <a:latin typeface="Consolas" pitchFamily="49" charset="0"/>
                <a:cs typeface="Consolas" pitchFamily="49" charset="0"/>
              </a:rPr>
              <a:t>X[0][0] = 50;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92000" y="7488238"/>
              <a:ext cx="0" cy="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0" y="74882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98075" y="1847851"/>
              <a:ext cx="1588" cy="9525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787" y="1838326"/>
                <a:ext cx="84164" cy="2857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F5E1C27-5FE3-48A7-9C2E-779DAF5AD655}"/>
              </a:ext>
            </a:extLst>
          </p:cNvPr>
          <p:cNvSpPr txBox="1">
            <a:spLocks/>
          </p:cNvSpPr>
          <p:nvPr/>
        </p:nvSpPr>
        <p:spPr>
          <a:xfrm>
            <a:off x="704335" y="253479"/>
            <a:ext cx="9389440" cy="5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Representation of 2D array in Tabular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D492B-21FF-4BB8-A0FB-D956D095F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35" y="2179917"/>
            <a:ext cx="9113263" cy="34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1efc5e39_1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21efc5e39_1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14-2E3D-441C-9F90-99BBB159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54AB-FE5D-4850-B55C-429F4798C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2EB11-4FAE-42CB-94DC-037AF7EE8DC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EC421-0FA3-47D6-9949-030F0A1C9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1efc5e39_1_14"/>
          <p:cNvSpPr txBox="1"/>
          <p:nvPr/>
        </p:nvSpPr>
        <p:spPr>
          <a:xfrm>
            <a:off x="2095956" y="5673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OOPs?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7AD0F22-3406-4EBE-B3BB-938D1764F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828075"/>
              </p:ext>
            </p:extLst>
          </p:nvPr>
        </p:nvGraphicFramePr>
        <p:xfrm>
          <a:off x="3053909" y="2004163"/>
          <a:ext cx="6084181" cy="3508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4AAF66-998F-487D-A53D-E9923BB3B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487381"/>
              </p:ext>
            </p:extLst>
          </p:nvPr>
        </p:nvGraphicFramePr>
        <p:xfrm>
          <a:off x="609601" y="560732"/>
          <a:ext cx="4011084" cy="52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4C8D-41AB-40E5-B096-88778A05A9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250171"/>
            <a:ext cx="4011084" cy="172606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A class is a </a:t>
            </a:r>
            <a:r>
              <a:rPr lang="en-US" sz="2000" b="1" dirty="0">
                <a:latin typeface="+mn-lt"/>
              </a:rPr>
              <a:t>blueprint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latin typeface="+mn-lt"/>
              </a:rPr>
              <a:t>prototype</a:t>
            </a:r>
            <a:r>
              <a:rPr lang="en-US" sz="2000" dirty="0">
                <a:latin typeface="+mn-lt"/>
              </a:rPr>
              <a:t> that defines the </a:t>
            </a:r>
            <a:r>
              <a:rPr lang="en-US" sz="2000" b="1" dirty="0">
                <a:latin typeface="+mn-lt"/>
              </a:rPr>
              <a:t>variables</a:t>
            </a:r>
            <a:r>
              <a:rPr lang="en-US" sz="2000" dirty="0">
                <a:latin typeface="+mn-lt"/>
              </a:rPr>
              <a:t> and the </a:t>
            </a:r>
            <a:r>
              <a:rPr lang="en-US" sz="2000" b="1" dirty="0">
                <a:latin typeface="+mn-lt"/>
              </a:rPr>
              <a:t>methods</a:t>
            </a:r>
            <a:r>
              <a:rPr lang="en-US" sz="2000" dirty="0">
                <a:latin typeface="+mn-lt"/>
              </a:rPr>
              <a:t> (functions) common to all objects of a certain kind.</a:t>
            </a:r>
            <a:endParaRPr lang="en-IN" sz="2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AC2D7-2E95-4DFB-8110-6099884294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7200" y="6434387"/>
            <a:ext cx="28448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/>
          </a:p>
        </p:txBody>
      </p:sp>
      <p:sp>
        <p:nvSpPr>
          <p:cNvPr id="7" name="Google Shape;67;g13199b4e50b94ee9_18">
            <a:extLst>
              <a:ext uri="{FF2B5EF4-FFF2-40B4-BE49-F238E27FC236}">
                <a16:creationId xmlns:a16="http://schemas.microsoft.com/office/drawing/2014/main" id="{E2D4BB14-C085-4819-BE5E-81251579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288441"/>
            <a:ext cx="5113106" cy="2862322"/>
          </a:xfrm>
          <a:prstGeom prst="rect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4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Class_name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variable ;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main() and others 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cs typeface="Calibri"/>
                <a:sym typeface="Calibri"/>
              </a:rPr>
              <a:t>    </a:t>
            </a:r>
            <a:r>
              <a:rPr lang="en-US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constructor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   block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   sub class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interface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0E8BFC-7C3C-4DF6-BD43-41CC49321310}"/>
              </a:ext>
            </a:extLst>
          </p:cNvPr>
          <p:cNvGrpSpPr/>
          <p:nvPr/>
        </p:nvGrpSpPr>
        <p:grpSpPr>
          <a:xfrm>
            <a:off x="5961294" y="560732"/>
            <a:ext cx="4198706" cy="528334"/>
            <a:chOff x="0" y="294333"/>
            <a:chExt cx="4011084" cy="234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0E81CB-911F-40E6-92C1-EDD24F2B6331}"/>
                </a:ext>
              </a:extLst>
            </p:cNvPr>
            <p:cNvSpPr/>
            <p:nvPr/>
          </p:nvSpPr>
          <p:spPr>
            <a:xfrm>
              <a:off x="0" y="294333"/>
              <a:ext cx="4011084" cy="234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E345FE4E-FA3B-48DC-B37F-151E0BF744A9}"/>
                </a:ext>
              </a:extLst>
            </p:cNvPr>
            <p:cNvSpPr txBox="1"/>
            <p:nvPr/>
          </p:nvSpPr>
          <p:spPr>
            <a:xfrm>
              <a:off x="22846" y="317179"/>
              <a:ext cx="3988238" cy="211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dirty="0"/>
                <a:t>What is Objects in Java</a:t>
              </a:r>
              <a:endParaRPr lang="en-IN" sz="10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5D3A3C-DF9C-4474-8FC0-0535A3704D15}"/>
              </a:ext>
            </a:extLst>
          </p:cNvPr>
          <p:cNvSpPr txBox="1"/>
          <p:nvPr/>
        </p:nvSpPr>
        <p:spPr>
          <a:xfrm>
            <a:off x="5961294" y="1438386"/>
            <a:ext cx="5491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A Java object is a member (also called an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instance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) of a Java class. An object is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specimen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of a class.</a:t>
            </a:r>
          </a:p>
          <a:p>
            <a:pPr algn="l" fontAlgn="base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Each object has an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Identity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,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Behavior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and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State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algn="l" fontAlgn="base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The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State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of an object is stored in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fields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 (variables)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F4EFD-74DC-4A1D-8585-2435CAA9B24E}"/>
              </a:ext>
            </a:extLst>
          </p:cNvPr>
          <p:cNvSpPr txBox="1"/>
          <p:nvPr/>
        </p:nvSpPr>
        <p:spPr>
          <a:xfrm>
            <a:off x="5985209" y="4502338"/>
            <a:ext cx="2562891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Creating object: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Approach 1: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Student s1;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s1=new Student();</a:t>
            </a:r>
          </a:p>
          <a:p>
            <a:endParaRPr lang="en-IN" sz="1800" dirty="0"/>
          </a:p>
        </p:txBody>
      </p:sp>
      <p:sp>
        <p:nvSpPr>
          <p:cNvPr id="12" name="Google Shape;113;g13199b4e50b94ee9_12">
            <a:extLst>
              <a:ext uri="{FF2B5EF4-FFF2-40B4-BE49-F238E27FC236}">
                <a16:creationId xmlns:a16="http://schemas.microsoft.com/office/drawing/2014/main" id="{6EB3158E-AE33-46D7-AAE2-F6BA245F4125}"/>
              </a:ext>
            </a:extLst>
          </p:cNvPr>
          <p:cNvSpPr txBox="1"/>
          <p:nvPr/>
        </p:nvSpPr>
        <p:spPr>
          <a:xfrm>
            <a:off x="7938502" y="4981065"/>
            <a:ext cx="3996647" cy="97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/>
            <a:r>
              <a:rPr lang="en-IN" sz="24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Approach 2:</a:t>
            </a:r>
            <a:endParaRPr sz="2400" b="1" dirty="0">
              <a:solidFill>
                <a:srgbClr val="00B0F0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 s1=new Student();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9809-E2C1-4864-A7CA-7301A4FB5A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CD639-3797-445D-BE25-1282FA9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67" y="1117154"/>
            <a:ext cx="9528303" cy="2638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D0588-928B-4367-901D-C0502CD0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4" y="3871681"/>
            <a:ext cx="5624458" cy="2368193"/>
          </a:xfrm>
          <a:prstGeom prst="rect">
            <a:avLst/>
          </a:prstGeom>
        </p:spPr>
      </p:pic>
      <p:sp>
        <p:nvSpPr>
          <p:cNvPr id="9" name="Google Shape;75;ge21de0dec7_0_0">
            <a:extLst>
              <a:ext uri="{FF2B5EF4-FFF2-40B4-BE49-F238E27FC236}">
                <a16:creationId xmlns:a16="http://schemas.microsoft.com/office/drawing/2014/main" id="{193B2C6D-619C-4D9E-80AB-80CF19294DF8}"/>
              </a:ext>
            </a:extLst>
          </p:cNvPr>
          <p:cNvSpPr txBox="1"/>
          <p:nvPr/>
        </p:nvSpPr>
        <p:spPr>
          <a:xfrm>
            <a:off x="585625" y="149760"/>
            <a:ext cx="4328855" cy="59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Of Class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7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199b4e50b94ee9_18"/>
          <p:cNvSpPr txBox="1"/>
          <p:nvPr/>
        </p:nvSpPr>
        <p:spPr>
          <a:xfrm>
            <a:off x="3604306" y="61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3199b4e50b94ee9_18"/>
          <p:cNvSpPr txBox="1"/>
          <p:nvPr/>
        </p:nvSpPr>
        <p:spPr>
          <a:xfrm>
            <a:off x="736000" y="2327900"/>
            <a:ext cx="449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3199b4e50b94ee9_18"/>
          <p:cNvSpPr txBox="1"/>
          <p:nvPr/>
        </p:nvSpPr>
        <p:spPr>
          <a:xfrm>
            <a:off x="2025231" y="39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syntax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AF67E-0804-484E-837C-2A8CC0C1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48" y="1296087"/>
            <a:ext cx="10076113" cy="52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99b4e50b94ee9_12"/>
          <p:cNvSpPr txBox="1"/>
          <p:nvPr/>
        </p:nvSpPr>
        <p:spPr>
          <a:xfrm>
            <a:off x="1448931" y="210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199b4e50b94ee9_12"/>
          <p:cNvSpPr txBox="1"/>
          <p:nvPr/>
        </p:nvSpPr>
        <p:spPr>
          <a:xfrm>
            <a:off x="1828828" y="210014"/>
            <a:ext cx="8000100" cy="61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A2261C-B24D-439C-AAB8-73E40D40A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855541"/>
              </p:ext>
            </p:extLst>
          </p:nvPr>
        </p:nvGraphicFramePr>
        <p:xfrm>
          <a:off x="832207" y="873658"/>
          <a:ext cx="10695398" cy="5229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5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32264361_0_36"/>
          <p:cNvSpPr txBox="1"/>
          <p:nvPr/>
        </p:nvSpPr>
        <p:spPr>
          <a:xfrm>
            <a:off x="441788" y="84332"/>
            <a:ext cx="6030931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Constructors and Syntax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132264361_0_36"/>
          <p:cNvSpPr txBox="1"/>
          <p:nvPr/>
        </p:nvSpPr>
        <p:spPr>
          <a:xfrm>
            <a:off x="603728" y="1221387"/>
            <a:ext cx="413266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Constructors.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Constructor.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Constructor.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1F43B-42FB-44C3-85D5-F96944D7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88" y="806866"/>
            <a:ext cx="6712878" cy="580969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1EA8C0-3B60-47A9-B036-9618E67DB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333530"/>
              </p:ext>
            </p:extLst>
          </p:nvPr>
        </p:nvGraphicFramePr>
        <p:xfrm>
          <a:off x="603727" y="3104572"/>
          <a:ext cx="4132660" cy="168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46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B626C-13B1-4B7B-AEFB-6369AFD1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982" y="43919"/>
            <a:ext cx="9626886" cy="66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1257</Words>
  <Application>Microsoft Office PowerPoint</Application>
  <PresentationFormat>Widescreen</PresentationFormat>
  <Paragraphs>201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Corbel</vt:lpstr>
      <vt:lpstr>Arial</vt:lpstr>
      <vt:lpstr>Candara</vt:lpstr>
      <vt:lpstr>Calibri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Types of Array in java</vt:lpstr>
      <vt:lpstr>Single Dimensional Array in java</vt:lpstr>
      <vt:lpstr>Multidimensional array(2 D) in java</vt:lpstr>
      <vt:lpstr>int X[ ][ ] = new int[3][3]; X[0][0] = 50;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Kausik Sarkar</cp:lastModifiedBy>
  <cp:revision>97</cp:revision>
  <dcterms:modified xsi:type="dcterms:W3CDTF">2022-02-26T13:32:04Z</dcterms:modified>
</cp:coreProperties>
</file>