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ij/ka6v7Gfg6OS+mSQYF/tG74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of OOPs</a:t>
            </a:r>
            <a:endParaRPr b="1" i="1" sz="28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OOPs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OOPs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OOPs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846900" y="2327900"/>
            <a:ext cx="927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principles of OOPs: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OOPs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846900" y="2327900"/>
            <a:ext cx="9278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organized and easy to execute.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repetition of code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provides reusability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build applications in less development time due to code reusability.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modify and debug programs efficiently.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four pillars or principles of OOPs and need of OOPs in programming.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