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i9KOjffarraB+k/bj6J/3cjyd3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3e7748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23e774883_4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3e77488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e23e774883_4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3e7748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3e77488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3e7748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23e77488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3e7748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23e77488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3e774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23e77488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e7748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23e774883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3e774883_4_7"/>
          <p:cNvSpPr txBox="1"/>
          <p:nvPr/>
        </p:nvSpPr>
        <p:spPr>
          <a:xfrm>
            <a:off x="2095956" y="5805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Syntax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23e774883_4_7"/>
          <p:cNvSpPr txBox="1"/>
          <p:nvPr/>
        </p:nvSpPr>
        <p:spPr>
          <a:xfrm>
            <a:off x="620400" y="1832650"/>
            <a:ext cx="5571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ClassName2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void methodName(){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code...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23e774883_4_7"/>
          <p:cNvSpPr txBox="1"/>
          <p:nvPr/>
        </p:nvSpPr>
        <p:spPr>
          <a:xfrm>
            <a:off x="6281700" y="1982475"/>
            <a:ext cx="5681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ClassName2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 = new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3e774883_4_12"/>
          <p:cNvSpPr txBox="1"/>
          <p:nvPr/>
        </p:nvSpPr>
        <p:spPr>
          <a:xfrm>
            <a:off x="2095956" y="465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23e774883_4_12"/>
          <p:cNvSpPr txBox="1"/>
          <p:nvPr/>
        </p:nvSpPr>
        <p:spPr>
          <a:xfrm>
            <a:off x="680025" y="1496300"/>
            <a:ext cx="5659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interface method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makeSound();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sleep();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void makeSound(){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System.out.println(“Dog Barks”);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sleep(){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System.out.println(“Sleeps as ‘’Zzzz”);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23e774883_4_12"/>
          <p:cNvSpPr txBox="1"/>
          <p:nvPr/>
        </p:nvSpPr>
        <p:spPr>
          <a:xfrm>
            <a:off x="6489600" y="1288850"/>
            <a:ext cx="5973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Dog obj = new Dog();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obj.makeSound();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obj.sleep();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23e774883_4_12"/>
          <p:cNvSpPr txBox="1"/>
          <p:nvPr/>
        </p:nvSpPr>
        <p:spPr>
          <a:xfrm>
            <a:off x="8333750" y="3358700"/>
            <a:ext cx="3392100" cy="120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Barks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Sleeps as ‘Zzzz’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is abstraction and its types.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classified Abstraction and seen its types in detail with syntax and example respectively.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Abstraction?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achieve Abstraction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Abstraction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Abstraction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Abstraction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Abstraction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Abstraction?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456650" y="185895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process of hiding the implementation details of a class or method and showing the functionality only to the user.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can be used with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create objects for abstract classes.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abstract class, we need to extend abstract class using non abstract class and create object for non abstract class.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we can call abstract class functionalities using non abstract class object.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0959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achieve Abstraction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456650" y="2156550"/>
            <a:ext cx="92787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ways to achieve abstraction in java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 to 100%): can achieve abstraction partially or completely.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(100%): gives complete abstraction.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3e774883_0_1"/>
          <p:cNvSpPr txBox="1"/>
          <p:nvPr/>
        </p:nvSpPr>
        <p:spPr>
          <a:xfrm>
            <a:off x="2095956" y="5327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Abstraction Syntax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3e774883_0_1"/>
          <p:cNvSpPr txBox="1"/>
          <p:nvPr/>
        </p:nvSpPr>
        <p:spPr>
          <a:xfrm>
            <a:off x="622400" y="1817300"/>
            <a:ext cx="5554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public void methodName(){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code...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23e774883_0_1"/>
          <p:cNvSpPr txBox="1"/>
          <p:nvPr/>
        </p:nvSpPr>
        <p:spPr>
          <a:xfrm>
            <a:off x="6176700" y="1817300"/>
            <a:ext cx="591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ClassName2 obj = new ClassName2();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3e774883_0_16"/>
          <p:cNvSpPr txBox="1"/>
          <p:nvPr/>
        </p:nvSpPr>
        <p:spPr>
          <a:xfrm>
            <a:off x="2095956" y="3944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Abstraction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23e774883_0_16"/>
          <p:cNvSpPr txBox="1"/>
          <p:nvPr/>
        </p:nvSpPr>
        <p:spPr>
          <a:xfrm>
            <a:off x="518425" y="1817300"/>
            <a:ext cx="494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makeSound();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void makeSound(){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System.out.println(“Bark”);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23e774883_0_16"/>
          <p:cNvSpPr txBox="1"/>
          <p:nvPr/>
        </p:nvSpPr>
        <p:spPr>
          <a:xfrm>
            <a:off x="5892450" y="1817300"/>
            <a:ext cx="6126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Dog obj = new Dog(); 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object of Dog class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obj.makeSound();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23e774883_0_16"/>
          <p:cNvSpPr txBox="1"/>
          <p:nvPr/>
        </p:nvSpPr>
        <p:spPr>
          <a:xfrm>
            <a:off x="518425" y="5286800"/>
            <a:ext cx="3392100" cy="86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Bark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3e774883_0_11"/>
          <p:cNvSpPr txBox="1"/>
          <p:nvPr/>
        </p:nvSpPr>
        <p:spPr>
          <a:xfrm>
            <a:off x="2095956" y="4130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Abstraction Syntax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23e774883_0_11"/>
          <p:cNvSpPr txBox="1"/>
          <p:nvPr/>
        </p:nvSpPr>
        <p:spPr>
          <a:xfrm>
            <a:off x="6040575" y="1593900"/>
            <a:ext cx="6126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ClassName2 obj = new ClassName2();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obj.regMethod();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23e774883_0_11"/>
          <p:cNvSpPr txBox="1"/>
          <p:nvPr/>
        </p:nvSpPr>
        <p:spPr>
          <a:xfrm>
            <a:off x="184400" y="1478625"/>
            <a:ext cx="57978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data_type  variable_name = value;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abstract method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Regular method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regMethod(){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//code...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methodName(){   //abstract method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//code...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3e774883_0_6"/>
          <p:cNvSpPr txBox="1"/>
          <p:nvPr/>
        </p:nvSpPr>
        <p:spPr>
          <a:xfrm>
            <a:off x="2095956" y="327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Abstraction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23e774883_0_6"/>
          <p:cNvSpPr txBox="1"/>
          <p:nvPr/>
        </p:nvSpPr>
        <p:spPr>
          <a:xfrm>
            <a:off x="438000" y="1669200"/>
            <a:ext cx="5601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abstract method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makeSound();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sleep(){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Regular method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System.out.println(“Sleeps as ‘Zzzz’ 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makeSound(){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System.out.println(“Dog Barks 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23e774883_0_6"/>
          <p:cNvSpPr txBox="1"/>
          <p:nvPr/>
        </p:nvSpPr>
        <p:spPr>
          <a:xfrm>
            <a:off x="6351300" y="1231200"/>
            <a:ext cx="5973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	 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Dog obj = new Dog();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obj.Sound();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obj.Sleep();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23e774883_0_6"/>
          <p:cNvSpPr txBox="1"/>
          <p:nvPr/>
        </p:nvSpPr>
        <p:spPr>
          <a:xfrm>
            <a:off x="7642200" y="3343625"/>
            <a:ext cx="3392100" cy="120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Barks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Sleeps as ‘Zzzz’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3e774883_4_0"/>
          <p:cNvSpPr txBox="1"/>
          <p:nvPr/>
        </p:nvSpPr>
        <p:spPr>
          <a:xfrm>
            <a:off x="2095956" y="617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23e774883_4_0"/>
          <p:cNvSpPr txBox="1"/>
          <p:nvPr/>
        </p:nvSpPr>
        <p:spPr>
          <a:xfrm>
            <a:off x="1610100" y="1832600"/>
            <a:ext cx="9726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will allow us to achieve complete abstraction.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abstract methods cannot be defined in interface class.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methods in the interface needs to be invoked by child class at least once.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implements keyword to inherit interface class to non abstract or interface class.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