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Tqs7/H+qUSJLnCTg3sR1uFgb1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Abstraction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38"/>
            <a:ext cx="847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Abstraction.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