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  <p:embeddedFont>
      <p:font typeface="Canda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gJMiXwdBxQBhKL2MD9akdSDyMA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915681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091568140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0915681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09156814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915681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09156814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0915681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e091568140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0915681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e09156814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understood what polymorphism is and its type and how to achieve them using method overloading and overriding.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Polymorphism?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Polymorphism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Compile-time polymorphism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Compile-time Polymorphism 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polymorphism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Polymorphism Upcasting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Polymorphism 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Polymorphism?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846900" y="2327900"/>
            <a:ext cx="92787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 means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morph means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 means many forms of single entity.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Java, Polymorphism means using properties of one class in different classes in different ways.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Polymorphism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846900" y="2327900"/>
            <a:ext cx="9278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types of polymorphism in Java.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Compile-time polymorphism.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polymorphism.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91568140_0_3"/>
          <p:cNvSpPr txBox="1"/>
          <p:nvPr/>
        </p:nvSpPr>
        <p:spPr>
          <a:xfrm>
            <a:off x="2301856" y="765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Compile-time Polymorphism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091568140_0_3"/>
          <p:cNvSpPr txBox="1"/>
          <p:nvPr/>
        </p:nvSpPr>
        <p:spPr>
          <a:xfrm>
            <a:off x="1846900" y="2099300"/>
            <a:ext cx="92787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type of polymorphism in Java can be achieved by Method Overloading.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Overloading by changing number of arguments or type of arguments is called compile-time polymorphism.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091568140_0_8"/>
          <p:cNvSpPr txBox="1"/>
          <p:nvPr/>
        </p:nvSpPr>
        <p:spPr>
          <a:xfrm>
            <a:off x="995750" y="233075"/>
            <a:ext cx="10487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Compile-time Polymorphism 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091568140_0_8"/>
          <p:cNvSpPr txBox="1"/>
          <p:nvPr/>
        </p:nvSpPr>
        <p:spPr>
          <a:xfrm>
            <a:off x="356100" y="1348076"/>
            <a:ext cx="5739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IN" sz="2000" u="none" cap="none" strike="noStrike">
                <a:solidFill>
                  <a:srgbClr val="27323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// Method with 2 parameter</a:t>
            </a:r>
            <a:endParaRPr b="0" i="0" sz="22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static int performAddition(int a, int b){     </a:t>
            </a:r>
            <a:endParaRPr b="0" i="0" sz="22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return a + b;</a:t>
            </a:r>
            <a:endParaRPr b="0" i="0" sz="22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2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IN" sz="20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// Method with same name but different parameter</a:t>
            </a:r>
            <a:endParaRPr b="0" i="0" sz="20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static float performAddition(</a:t>
            </a:r>
            <a:r>
              <a:rPr lang="en-IN" sz="2200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a, float b){</a:t>
            </a:r>
            <a:endParaRPr b="0" i="0" sz="22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return a + b;</a:t>
            </a:r>
            <a:endParaRPr b="0" i="0" sz="22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2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091568140_0_8"/>
          <p:cNvSpPr txBox="1"/>
          <p:nvPr/>
        </p:nvSpPr>
        <p:spPr>
          <a:xfrm>
            <a:off x="6315000" y="1348075"/>
            <a:ext cx="6663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1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public static void main(String[] args){</a:t>
            </a:r>
            <a:endParaRPr b="0" i="0" sz="21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Add a=new Add();</a:t>
            </a:r>
            <a:endParaRPr b="0" i="0" sz="21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System.out.println(a.</a:t>
            </a:r>
            <a:r>
              <a:rPr b="0" i="0" lang="en-IN" sz="2100" u="none" cap="none" strike="noStrike">
                <a:solidFill>
                  <a:srgbClr val="27323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performAddition</a:t>
            </a: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(8, 1));</a:t>
            </a:r>
            <a:endParaRPr b="0" i="0" sz="21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System.out.println(a.</a:t>
            </a:r>
            <a:r>
              <a:rPr b="0" i="0" lang="en-IN" sz="2100" u="none" cap="none" strike="noStrike">
                <a:solidFill>
                  <a:srgbClr val="27323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performAddition</a:t>
            </a: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(4.5, 7.3));</a:t>
            </a:r>
            <a:endParaRPr b="0" i="0" sz="21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21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100" u="none" cap="none" strike="noStrike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091568140_0_8"/>
          <p:cNvSpPr txBox="1"/>
          <p:nvPr/>
        </p:nvSpPr>
        <p:spPr>
          <a:xfrm>
            <a:off x="1259375" y="5018950"/>
            <a:ext cx="1930200" cy="120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rgbClr val="273239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200" u="none" cap="none" strike="noStrike">
              <a:solidFill>
                <a:srgbClr val="273239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2200" u="none" cap="none" strike="noStrike">
              <a:solidFill>
                <a:srgbClr val="273239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273239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11.8</a:t>
            </a:r>
            <a:endParaRPr b="0" i="0" sz="2200" u="none" cap="none" strike="noStrike">
              <a:solidFill>
                <a:srgbClr val="273239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91568140_0_13"/>
          <p:cNvSpPr txBox="1"/>
          <p:nvPr/>
        </p:nvSpPr>
        <p:spPr>
          <a:xfrm>
            <a:off x="2095956" y="7271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Polymorphism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e091568140_0_13"/>
          <p:cNvSpPr txBox="1"/>
          <p:nvPr/>
        </p:nvSpPr>
        <p:spPr>
          <a:xfrm>
            <a:off x="1053750" y="1817275"/>
            <a:ext cx="9921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polymorphism is also known as Dynamic Method Dispatch.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type of polymorphism can be achieved using method overriding.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approach a call to the overridden method is resolved during run-time.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Method Overriding is done when a child or a subclass has a method with same name, parameters and return type as the parent or the superclass, then that function overrides the function in the superclass.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91568140_0_28"/>
          <p:cNvSpPr txBox="1"/>
          <p:nvPr/>
        </p:nvSpPr>
        <p:spPr>
          <a:xfrm>
            <a:off x="1529399" y="419700"/>
            <a:ext cx="9133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Polymorphism Upcasting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e091568140_0_28"/>
          <p:cNvSpPr txBox="1"/>
          <p:nvPr/>
        </p:nvSpPr>
        <p:spPr>
          <a:xfrm>
            <a:off x="1135200" y="1600500"/>
            <a:ext cx="99216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Overriding in Java is done using reference variable of superclass. 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method to be called is determined based on the object which is being referred to by the reference variable. This is also known as </a:t>
            </a:r>
            <a:r>
              <a:rPr b="1" i="0" lang="en-I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Upcasting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e091568140_0_28"/>
          <p:cNvSpPr txBox="1"/>
          <p:nvPr/>
        </p:nvSpPr>
        <p:spPr>
          <a:xfrm>
            <a:off x="2071125" y="3306950"/>
            <a:ext cx="55158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1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 = new </a:t>
            </a:r>
            <a:r>
              <a:rPr b="1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(); //</a:t>
            </a: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upcasting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091568140_0_18"/>
          <p:cNvSpPr txBox="1"/>
          <p:nvPr/>
        </p:nvSpPr>
        <p:spPr>
          <a:xfrm>
            <a:off x="1314599" y="274375"/>
            <a:ext cx="9562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Polymorphism 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e091568140_0_18"/>
          <p:cNvSpPr txBox="1"/>
          <p:nvPr/>
        </p:nvSpPr>
        <p:spPr>
          <a:xfrm>
            <a:off x="603600" y="1213125"/>
            <a:ext cx="5492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 eat(){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System.out.println("Animals Eat");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Herbivores 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 eat(){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System.out.println("Herbivores Eat Plants");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Omnivores 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b="1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 eat(){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27940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System.out.println("Omnivores Eat Plants and meat");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e091568140_0_18"/>
          <p:cNvSpPr txBox="1"/>
          <p:nvPr>
            <p:ph idx="1" type="subTitle"/>
          </p:nvPr>
        </p:nvSpPr>
        <p:spPr>
          <a:xfrm>
            <a:off x="6096000" y="1213125"/>
            <a:ext cx="5647200" cy="3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Main{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	public static void main(String args[]){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	Animal A = new Animal();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	Animal h = new Herbivores(); //upcasting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 o = new Omnivores(); //upcasting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A.eat();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	h.eat();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	o.eat();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}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</a:t>
            </a:r>
            <a:endParaRPr sz="2000"/>
          </a:p>
        </p:txBody>
      </p:sp>
      <p:sp>
        <p:nvSpPr>
          <p:cNvPr id="100" name="Google Shape;100;ge091568140_0_18"/>
          <p:cNvSpPr txBox="1"/>
          <p:nvPr/>
        </p:nvSpPr>
        <p:spPr>
          <a:xfrm>
            <a:off x="8266800" y="3107600"/>
            <a:ext cx="3925200" cy="14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273239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i="0" sz="2000" u="none" cap="none" strike="noStrike">
              <a:solidFill>
                <a:srgbClr val="273239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273239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Animals Eat</a:t>
            </a:r>
            <a:endParaRPr b="0" i="0" sz="2000" u="none" cap="none" strike="noStrike">
              <a:solidFill>
                <a:srgbClr val="273239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273239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Herbivores Eat Plants</a:t>
            </a:r>
            <a:endParaRPr b="0" i="0" sz="2000" u="none" cap="none" strike="noStrike">
              <a:solidFill>
                <a:srgbClr val="273239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273239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Omnivores Eat Plants and meat</a:t>
            </a:r>
            <a:endParaRPr b="0" i="0" sz="2000" u="none" cap="none" strike="noStrike">
              <a:solidFill>
                <a:srgbClr val="273239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