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u2z4IE66kczbZCKtzRDKR9AV0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38"/>
            <a:ext cx="847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Polymorphism.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