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jCK6pavCb87IjWhasjvoyb7roh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23fe939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23fe93923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389770" y="21699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Encapsulation?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Encapsulation Syntax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Encapsulation Example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095956" y="5870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Encapsulation?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1155300" y="1913150"/>
            <a:ext cx="98814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Encapsulation is a process of hiding data and code from outside interference and misuse.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and code can be accessed or modified only by the class in which it is defined. This is called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hiding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Encapsulation.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Encapsulation is achieved by declaring private to variables and public to getter and setter methods.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getter and setter methods are used to get or modify the code and data.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approach is used for code reusability and testing.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23fe93923_0_5"/>
          <p:cNvSpPr txBox="1"/>
          <p:nvPr/>
        </p:nvSpPr>
        <p:spPr>
          <a:xfrm>
            <a:off x="2095956" y="3252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Encapsulation Syntax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23fe93923_0_5"/>
          <p:cNvSpPr txBox="1"/>
          <p:nvPr/>
        </p:nvSpPr>
        <p:spPr>
          <a:xfrm>
            <a:off x="357325" y="1554475"/>
            <a:ext cx="64086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ClassName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private variable_name = value;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</a:t>
            </a:r>
            <a:r>
              <a:rPr b="0" i="0" lang="en-IN" sz="20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b="0" i="0" lang="en-IN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code...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</a:t>
            </a:r>
            <a:r>
              <a:rPr b="0" i="0" lang="en-IN" sz="2000" u="none" cap="none" strike="noStrike">
                <a:solidFill>
                  <a:srgbClr val="FF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0" i="0" lang="en-IN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(data_type variable_name){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this.variable_name = variable_name;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code...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e23fe93923_0_5"/>
          <p:cNvSpPr txBox="1"/>
          <p:nvPr>
            <p:ph idx="1" type="subTitle"/>
          </p:nvPr>
        </p:nvSpPr>
        <p:spPr>
          <a:xfrm>
            <a:off x="6194050" y="1534250"/>
            <a:ext cx="5910000" cy="3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Main </a:t>
            </a: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public static void main (String args[]){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//create an object of Class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ClassName c = new ClassName();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//change age using setter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c. </a:t>
            </a:r>
            <a:r>
              <a:rPr lang="en-IN" sz="2000">
                <a:solidFill>
                  <a:srgbClr val="FF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IN" sz="2000">
                <a:solidFill>
                  <a:srgbClr val="FF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(//parameters here);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// access age using getter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System.out.println(c.</a:t>
            </a:r>
            <a:r>
              <a:rPr lang="en-IN" sz="2000">
                <a:solidFill>
                  <a:srgbClr val="FF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 ));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089eab42f_0_6"/>
          <p:cNvSpPr txBox="1"/>
          <p:nvPr/>
        </p:nvSpPr>
        <p:spPr>
          <a:xfrm>
            <a:off x="2095956" y="2298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Encapsulation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e089eab42f_0_6"/>
          <p:cNvSpPr txBox="1"/>
          <p:nvPr/>
        </p:nvSpPr>
        <p:spPr>
          <a:xfrm>
            <a:off x="568700" y="1304850"/>
            <a:ext cx="4249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Animal 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private 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 age;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b="0" i="0" lang="en-IN" sz="2200" u="none" cap="none" strike="noStrike">
                <a:solidFill>
                  <a:srgbClr val="FF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getAge 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 ) {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return age;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b="0" i="0" lang="en-IN" sz="2200" u="none" cap="none" strike="noStrike">
                <a:solidFill>
                  <a:srgbClr val="FF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setAge 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 int age ) {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this. age = age;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e089eab42f_0_6"/>
          <p:cNvSpPr txBox="1"/>
          <p:nvPr>
            <p:ph idx="1" type="subTitle"/>
          </p:nvPr>
        </p:nvSpPr>
        <p:spPr>
          <a:xfrm>
            <a:off x="5140625" y="1267963"/>
            <a:ext cx="7192200" cy="3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Main </a:t>
            </a: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public static void main (String args []){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Animal a1= new Animal ();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a1.</a:t>
            </a:r>
            <a:r>
              <a:rPr lang="en-IN" sz="2200">
                <a:solidFill>
                  <a:srgbClr val="FF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setAge </a:t>
            </a: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(12);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System.out.println(“ Animal age is ” + a1.</a:t>
            </a:r>
            <a:r>
              <a:rPr lang="en-IN" sz="2200">
                <a:solidFill>
                  <a:srgbClr val="FF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getAge</a:t>
            </a: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 ) );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74" name="Google Shape;74;ge089eab42f_0_6"/>
          <p:cNvSpPr txBox="1"/>
          <p:nvPr/>
        </p:nvSpPr>
        <p:spPr>
          <a:xfrm>
            <a:off x="1508125" y="5465975"/>
            <a:ext cx="3925200" cy="80040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273239"/>
                </a:solidFill>
                <a:highlight>
                  <a:srgbClr val="9BBB59"/>
                </a:highlight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 i="0" sz="2000" u="none" cap="none" strike="noStrike">
              <a:solidFill>
                <a:srgbClr val="273239"/>
              </a:solidFill>
              <a:highlight>
                <a:srgbClr val="9BBB5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273239"/>
                </a:solidFill>
                <a:highlight>
                  <a:srgbClr val="9BBB59"/>
                </a:highlight>
                <a:latin typeface="Calibri"/>
                <a:ea typeface="Calibri"/>
                <a:cs typeface="Calibri"/>
                <a:sym typeface="Calibri"/>
              </a:rPr>
              <a:t>Animale age is 12</a:t>
            </a:r>
            <a:endParaRPr b="0" i="0" sz="2000" u="none" cap="none" strike="noStrike">
              <a:solidFill>
                <a:srgbClr val="273239"/>
              </a:solidFill>
              <a:highlight>
                <a:srgbClr val="9BBB5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dfd20670fb_0_24"/>
          <p:cNvSpPr txBox="1"/>
          <p:nvPr>
            <p:ph idx="1" type="subTitle"/>
          </p:nvPr>
        </p:nvSpPr>
        <p:spPr>
          <a:xfrm>
            <a:off x="1828800" y="241662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Encapsulation using getter and setter methods in Java with Example.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