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NXb3k47bjSquIyJChWvgYke4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38"/>
            <a:ext cx="847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Encapsulation.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