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insJpSODN4lzU2xAFT1rL5RpdX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043220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043220c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043220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e2043220c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043220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2043220c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Methods and Its Types</a:t>
            </a:r>
            <a:endParaRPr b="1" i="1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Method?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overloading in Java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Method overloading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 in Java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324906" y="636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Method?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685600" y="1786200"/>
            <a:ext cx="927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is a function which holds block of code.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in the method is executed when the method is called.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call the method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wherever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 in the program by calling the method there.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 ABC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oid method1(){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 code...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301856" y="993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overloading in Java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096100" y="2327900"/>
            <a:ext cx="10029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Method overloading is a concept of Java in which we can create multiple </a:t>
            </a: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methods of the same name</a:t>
            </a: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the same class, and all methods </a:t>
            </a: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work in different ways.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more than one method of the same name are created in a Class, these type of methods are called </a:t>
            </a: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Overloaded Methods.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043220ca_0_1"/>
          <p:cNvSpPr txBox="1"/>
          <p:nvPr/>
        </p:nvSpPr>
        <p:spPr>
          <a:xfrm>
            <a:off x="2232706" y="1754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Method overloading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043220ca_0_1"/>
          <p:cNvSpPr txBox="1"/>
          <p:nvPr/>
        </p:nvSpPr>
        <p:spPr>
          <a:xfrm>
            <a:off x="564775" y="998975"/>
            <a:ext cx="6968100" cy="405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Square</a:t>
            </a:r>
            <a:r>
              <a:rPr b="1"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{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public void calculateSquare ( ){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System.out.println(“</a:t>
            </a:r>
            <a:r>
              <a:rPr lang="en-I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Method with No Argument</a:t>
            </a:r>
            <a:r>
              <a:rPr lang="en-I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Called “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00FF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calculateSquare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7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number)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7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square = number * number;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System.out.println(“Method with double Argument Called:“+square);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}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00FF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public void 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calculateSquare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IN" sz="17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int 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square = number * number;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System.out.println(“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Method with Integer Argument Called:“+square);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2043220ca_0_1"/>
          <p:cNvSpPr txBox="1"/>
          <p:nvPr>
            <p:ph idx="1" type="subTitle"/>
          </p:nvPr>
        </p:nvSpPr>
        <p:spPr>
          <a:xfrm>
            <a:off x="7636225" y="998975"/>
            <a:ext cx="4543800" cy="2922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public static void main(String[] args)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Square obj = new   Square();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obj.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calculateSquare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obj.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calculateSquare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(5);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obj.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calculateSquare</a:t>
            </a: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(2.5);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2043220ca_0_1"/>
          <p:cNvSpPr txBox="1"/>
          <p:nvPr>
            <p:ph idx="1" type="subTitle"/>
          </p:nvPr>
        </p:nvSpPr>
        <p:spPr>
          <a:xfrm>
            <a:off x="461425" y="5255875"/>
            <a:ext cx="7174800" cy="1152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Output:- </a:t>
            </a:r>
            <a:endParaRPr b="1" sz="15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Method with No Argument Called </a:t>
            </a:r>
            <a:endParaRPr sz="15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Method with Integer Argument Called: 25</a:t>
            </a:r>
            <a:endParaRPr sz="1500">
              <a:solidFill>
                <a:schemeClr val="dk1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Method with double Argument Called: 6.25</a:t>
            </a:r>
            <a:endParaRPr b="1" sz="1500">
              <a:solidFill>
                <a:srgbClr val="595959"/>
              </a:solidFill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043220ca_0_6"/>
          <p:cNvSpPr txBox="1"/>
          <p:nvPr/>
        </p:nvSpPr>
        <p:spPr>
          <a:xfrm>
            <a:off x="2301856" y="9175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 in Java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2043220ca_0_6"/>
          <p:cNvSpPr txBox="1"/>
          <p:nvPr/>
        </p:nvSpPr>
        <p:spPr>
          <a:xfrm>
            <a:off x="1451575" y="2327900"/>
            <a:ext cx="967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a child or a subclass has a method with the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same name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 parameters &amp;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 return type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 that of parent or the superclass, then that function overrides the function in the superclass, also known as </a:t>
            </a: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Method O</a:t>
            </a:r>
            <a:r>
              <a:rPr b="1"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verriding</a:t>
            </a: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043220ca_0_11"/>
          <p:cNvSpPr txBox="1"/>
          <p:nvPr/>
        </p:nvSpPr>
        <p:spPr>
          <a:xfrm>
            <a:off x="2175081" y="1869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Method overriding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2043220ca_0_11"/>
          <p:cNvSpPr txBox="1"/>
          <p:nvPr/>
        </p:nvSpPr>
        <p:spPr>
          <a:xfrm>
            <a:off x="553250" y="1286400"/>
            <a:ext cx="57168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25AAE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17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accent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void eat</a:t>
            </a:r>
            <a:r>
              <a:rPr lang="en-IN" sz="1700">
                <a:solidFill>
                  <a:schemeClr val="accent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System.out.println("Animals Eat");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}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25AAE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1700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Herbivores 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lang="en-IN" sz="17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1700">
                <a:solidFill>
                  <a:schemeClr val="accent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 eat()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System.out.println("Herbivores Eat Plants");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25AAE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IN" sz="1700">
                <a:solidFill>
                  <a:srgbClr val="98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Omnivores 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extends </a:t>
            </a:r>
            <a:r>
              <a:rPr lang="en-IN" sz="17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1700">
                <a:solidFill>
                  <a:schemeClr val="accent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void eat()</a:t>
            </a: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System.out.println("Omnivores Eat Plants and meat");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2043220ca_0_11"/>
          <p:cNvSpPr txBox="1"/>
          <p:nvPr>
            <p:ph idx="1" type="body"/>
          </p:nvPr>
        </p:nvSpPr>
        <p:spPr>
          <a:xfrm>
            <a:off x="6159400" y="1440400"/>
            <a:ext cx="5194500" cy="3816000"/>
          </a:xfrm>
          <a:prstGeom prst="rect">
            <a:avLst/>
          </a:prstGeom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5AAE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b="1"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Main</a:t>
            </a:r>
            <a:endParaRPr b="1"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public static void main(String args[])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18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 </a:t>
            </a: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= new </a:t>
            </a:r>
            <a:r>
              <a:rPr lang="en-IN" sz="18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();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18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 </a:t>
            </a: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 = new </a:t>
            </a:r>
            <a:r>
              <a:rPr lang="en-IN" sz="1800">
                <a:solidFill>
                  <a:srgbClr val="FF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Herbivores</a:t>
            </a: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();</a:t>
            </a:r>
            <a:r>
              <a:rPr lang="en-IN" sz="1800">
                <a:solidFill>
                  <a:srgbClr val="59595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//upcasting</a:t>
            </a: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18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Animal </a:t>
            </a: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= new </a:t>
            </a:r>
            <a:r>
              <a:rPr lang="en-IN" sz="1800">
                <a:solidFill>
                  <a:srgbClr val="98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Omnivores</a:t>
            </a: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lang="en-IN" sz="1800">
                <a:solidFill>
                  <a:srgbClr val="59595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//upcasting 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A.eat();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h.eat();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o.eat(); 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 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2043220ca_0_11"/>
          <p:cNvSpPr txBox="1"/>
          <p:nvPr>
            <p:ph idx="1" type="body"/>
          </p:nvPr>
        </p:nvSpPr>
        <p:spPr>
          <a:xfrm>
            <a:off x="3283850" y="5394725"/>
            <a:ext cx="3316200" cy="1267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Output:-</a:t>
            </a:r>
            <a:endParaRPr b="1" sz="1800"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Animals eat</a:t>
            </a:r>
            <a:endParaRPr sz="1800"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Herbivores Eat Plants</a:t>
            </a:r>
            <a:endParaRPr sz="1800"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highlight>
                  <a:schemeClr val="accent3"/>
                </a:highlight>
                <a:latin typeface="Calibri"/>
                <a:ea typeface="Calibri"/>
                <a:cs typeface="Calibri"/>
                <a:sym typeface="Calibri"/>
              </a:rPr>
              <a:t>Omnivores Eat Plants and meat</a:t>
            </a:r>
            <a:endParaRPr sz="1800">
              <a:highlight>
                <a:schemeClr val="accent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discussed what is a method, method overloading and overriding 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 with examples.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