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Corbel"/>
      <p:regular r:id="rId14"/>
      <p:bold r:id="rId15"/>
      <p:italic r:id="rId16"/>
      <p:boldItalic r:id="rId17"/>
    </p:embeddedFont>
    <p:embeddedFont>
      <p:font typeface="Candar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2" roundtripDataSignature="AMtx7mgqwvSxQcSUbkM29LrMrwvME3+8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italic.fntdata"/><Relationship Id="rId11" Type="http://schemas.openxmlformats.org/officeDocument/2006/relationships/font" Target="fonts/Roboto-bold.fntdata"/><Relationship Id="rId22" Type="http://customschemas.google.com/relationships/presentationmetadata" Target="metadata"/><Relationship Id="rId10" Type="http://schemas.openxmlformats.org/officeDocument/2006/relationships/font" Target="fonts/Roboto-regular.fntdata"/><Relationship Id="rId21" Type="http://schemas.openxmlformats.org/officeDocument/2006/relationships/font" Target="fonts/Candara-bold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bold.fntdata"/><Relationship Id="rId6" Type="http://schemas.openxmlformats.org/officeDocument/2006/relationships/slide" Target="slides/slide1.xml"/><Relationship Id="rId18" Type="http://schemas.openxmlformats.org/officeDocument/2006/relationships/font" Target="fonts/Canda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3124922" y="2804869"/>
            <a:ext cx="6728957" cy="96902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Implementation Of </a:t>
            </a:r>
            <a:r>
              <a:rPr b="1" i="1" lang="en-IN" sz="280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Methods and Its Types</a:t>
            </a:r>
            <a:endParaRPr b="1" i="0" sz="2800" u="none" cap="none" strike="noStrike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/>
          <p:nvPr/>
        </p:nvSpPr>
        <p:spPr>
          <a:xfrm>
            <a:off x="678056" y="42091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9"/>
          <p:cNvSpPr txBox="1"/>
          <p:nvPr/>
        </p:nvSpPr>
        <p:spPr>
          <a:xfrm>
            <a:off x="1280475" y="1551750"/>
            <a:ext cx="9598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●"/>
            </a:pPr>
            <a:r>
              <a:rPr b="1" i="0" lang="en-IN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practical demonstration of </a:t>
            </a:r>
            <a:r>
              <a:rPr b="1" lang="en-IN" sz="3000">
                <a:latin typeface="Calibri"/>
                <a:ea typeface="Calibri"/>
                <a:cs typeface="Calibri"/>
                <a:sym typeface="Calibri"/>
              </a:rPr>
              <a:t>Methods and Its Types.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/>
          <p:nvPr>
            <p:ph type="title"/>
          </p:nvPr>
        </p:nvSpPr>
        <p:spPr>
          <a:xfrm>
            <a:off x="700358" y="379144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6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42"/>
          <p:cNvSpPr txBox="1"/>
          <p:nvPr/>
        </p:nvSpPr>
        <p:spPr>
          <a:xfrm>
            <a:off x="797002" y="217487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did a basic practical implementation of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and Its Types.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2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/>
          <p:nvPr/>
        </p:nvSpPr>
        <p:spPr>
          <a:xfrm>
            <a:off x="4205098" y="2967335"/>
            <a:ext cx="37818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IN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3"/>
          <p:cNvSpPr/>
          <p:nvPr/>
        </p:nvSpPr>
        <p:spPr>
          <a:xfrm>
            <a:off x="3411959" y="6543428"/>
            <a:ext cx="6096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