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giluKmolQD3S4ERqzfFRv8hxLs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Implementation Of Classes &amp; Objects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1280475" y="1551750"/>
            <a:ext cx="963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</a:pPr>
            <a:r>
              <a:rPr b="1" lang="en-IN" sz="3000">
                <a:latin typeface="Calibri"/>
                <a:ea typeface="Calibri"/>
                <a:cs typeface="Calibri"/>
                <a:sym typeface="Calibri"/>
              </a:rPr>
              <a:t>Basic practical demonstration of Classes &amp; Objects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97002" y="217487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implementation of Classes and Objects.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