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jlV9a60/PPRzb/ovvQBIpUFq11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A5BEEF-CC36-436F-98A7-4A8914B4D56D}">
  <a:tblStyle styleId="{E5A5BEEF-CC36-436F-98A7-4A8914B4D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13d069d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13d069dd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13d069d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13d069dd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b="1" i="1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Modifiers and Its Types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of Access Modifiers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Access Modifiers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301856" y="765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Modifiers and Its Types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846900" y="2327900"/>
            <a:ext cx="92787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 modifiers are used to modify the privileges of various fields.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Modifiers in Java are divided into two categories. They are,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modifiers.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- access modifiers.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095956" y="5494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033525" y="1533225"/>
            <a:ext cx="10154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word “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says to provide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something.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Java, we have various ways to provide access to attributes, classes, methods, constructors.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apply limitations for better performance and efficiency.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Access Modifiers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  Access only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package.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     Access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everywhere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   Access  only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class.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Access only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class and outside the class.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13d069dd9_0_1"/>
          <p:cNvSpPr txBox="1"/>
          <p:nvPr/>
        </p:nvSpPr>
        <p:spPr>
          <a:xfrm>
            <a:off x="2306331" y="6230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of Access modifiers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" name="Google Shape;71;ge13d069dd9_0_1"/>
          <p:cNvGraphicFramePr/>
          <p:nvPr/>
        </p:nvGraphicFramePr>
        <p:xfrm>
          <a:off x="1207488" y="18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{E5A5BEEF-CC36-436F-98A7-4A8914B4D56D}</a:tableStyleId>
              </a:tblPr>
              <a:tblGrid>
                <a:gridCol w="476400"/>
                <a:gridCol w="1580750"/>
                <a:gridCol w="1580750"/>
                <a:gridCol w="1580750"/>
                <a:gridCol w="1580750"/>
                <a:gridCol w="1580750"/>
                <a:gridCol w="1580750"/>
              </a:tblGrid>
              <a:tr h="8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S. No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Access Modifier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Same 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Same package  subclass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Same package  non-subclass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Different 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package subclass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Different 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package  non-subclass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5AAE2"/>
                    </a:solidFill>
                  </a:tcPr>
                </a:tc>
              </a:tr>
              <a:tr h="45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Default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45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Public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45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Private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45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Protected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13d069dd9_0_6"/>
          <p:cNvSpPr txBox="1"/>
          <p:nvPr/>
        </p:nvSpPr>
        <p:spPr>
          <a:xfrm>
            <a:off x="956250" y="463600"/>
            <a:ext cx="10279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Access modifiers.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13d069dd9_0_6"/>
          <p:cNvSpPr txBox="1"/>
          <p:nvPr/>
        </p:nvSpPr>
        <p:spPr>
          <a:xfrm>
            <a:off x="461050" y="1529300"/>
            <a:ext cx="10774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Access_modifier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 </a:t>
            </a:r>
            <a:r>
              <a:rPr lang="en-IN" sz="24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{                                    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access modifier for class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I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Access_modifier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dataType VariableName =  value;     // access modifier for variable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I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Access_modifier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methodName(){                         // access modifier for method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code...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25AA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modifiers in Java &amp; its type.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learned syntax &amp; limitations of access modifiers.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