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Canda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8" roundtripDataSignature="AMtx7mhWDux2FUG7Y2ENy+pWZnV4t0L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Candara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ndara-italic.fntdata"/><Relationship Id="rId25" Type="http://schemas.openxmlformats.org/officeDocument/2006/relationships/font" Target="fonts/Candara-bold.fntdata"/><Relationship Id="rId28" Type="http://customschemas.google.com/relationships/presentationmetadata" Target="metadata"/><Relationship Id="rId27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26e8fa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226e8faa1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226e8fa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226e8faa1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226e8fa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226e8faa1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226e8faa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e226e8faa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Static and Final Keywords</a:t>
            </a:r>
            <a:endParaRPr b="1" i="1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1389770" y="2169933"/>
            <a:ext cx="996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Static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Static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Final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Final 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2175081" y="5633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990975" y="1979550"/>
            <a:ext cx="1036830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variable prefix has “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then the variable is called static variable.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define common properties of all objects.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Company name for all employees, OS name for all version of the OS.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variable in a class is assigned with memory only once i.e. during class loading or invocation.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 of Static Variable,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saves memory and creates efficient code.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2163556" y="4751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Static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1524250" y="1578700"/>
            <a:ext cx="9278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Cube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static data_type variable = 20; 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//static variable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methodName() {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static method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  code...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26e8faa1_0_24"/>
          <p:cNvSpPr txBox="1"/>
          <p:nvPr/>
        </p:nvSpPr>
        <p:spPr>
          <a:xfrm>
            <a:off x="2095956" y="30978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Static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226e8faa1_0_24"/>
          <p:cNvSpPr txBox="1"/>
          <p:nvPr/>
        </p:nvSpPr>
        <p:spPr>
          <a:xfrm>
            <a:off x="1440775" y="1133300"/>
            <a:ext cx="94974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Cube{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IN" sz="2200" u="none" cap="none" strike="noStrike">
                <a:solidFill>
                  <a:srgbClr val="FF00FF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height=20; 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 width=15;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calculateVolume(float depth){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float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height * width * depth;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System.out. println(“Volume of cube is” +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IN" sz="22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main(String[] args){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Cube 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 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Cube();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</a:t>
            </a: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.calculateVolume(2);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26e8faa1_0_29"/>
          <p:cNvSpPr txBox="1"/>
          <p:nvPr/>
        </p:nvSpPr>
        <p:spPr>
          <a:xfrm>
            <a:off x="2301856" y="1070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226e8faa1_0_29"/>
          <p:cNvSpPr txBox="1"/>
          <p:nvPr/>
        </p:nvSpPr>
        <p:spPr>
          <a:xfrm>
            <a:off x="1846900" y="2327900"/>
            <a:ext cx="92787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 with 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will always store same value.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when we want to have the same value for a variable.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for classes, attributes and methods to makes them unchangeable.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“</a:t>
            </a: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26e8faa1_0_34"/>
          <p:cNvSpPr txBox="1"/>
          <p:nvPr/>
        </p:nvSpPr>
        <p:spPr>
          <a:xfrm>
            <a:off x="2175056" y="5172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Final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226e8faa1_0_34"/>
          <p:cNvSpPr txBox="1"/>
          <p:nvPr/>
        </p:nvSpPr>
        <p:spPr>
          <a:xfrm>
            <a:off x="1535750" y="159025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ClassName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data_type variable = value;      // final variable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methodName{                   // final method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//code...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226e8faa1_0_39"/>
          <p:cNvSpPr txBox="1"/>
          <p:nvPr/>
        </p:nvSpPr>
        <p:spPr>
          <a:xfrm>
            <a:off x="2301856" y="689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Final Keyword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226e8faa1_0_39"/>
          <p:cNvSpPr txBox="1"/>
          <p:nvPr/>
        </p:nvSpPr>
        <p:spPr>
          <a:xfrm>
            <a:off x="1846900" y="1870700"/>
            <a:ext cx="927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FinalKeyword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pi = 3.14;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displayValueOfPi() {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System.out.println(“The value of pi is:  ”+pi);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d20670fb_0_24"/>
          <p:cNvSpPr txBox="1"/>
          <p:nvPr>
            <p:ph type="ctrTitle"/>
          </p:nvPr>
        </p:nvSpPr>
        <p:spPr>
          <a:xfrm>
            <a:off x="914400" y="61187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dfd20670fb_0_24"/>
          <p:cNvSpPr txBox="1"/>
          <p:nvPr>
            <p:ph idx="1" type="subTitle"/>
          </p:nvPr>
        </p:nvSpPr>
        <p:spPr>
          <a:xfrm>
            <a:off x="1828800" y="2416625"/>
            <a:ext cx="8534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final and static keyword along with syntax, examples and their use cases.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