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1" r:id="rId2"/>
    <p:sldId id="256"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D72"/>
    <a:srgbClr val="4C5692"/>
    <a:srgbClr val="242945"/>
    <a:srgbClr val="F75E90"/>
    <a:srgbClr val="DB5180"/>
    <a:srgbClr val="8B3151"/>
    <a:srgbClr val="B8416B"/>
    <a:srgbClr val="CFFF4E"/>
    <a:srgbClr val="ED5A8A"/>
    <a:srgbClr val="FF6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B07B3-9517-4C46-AAA1-FEF6DA67BF18}" v="484" dt="2022-11-17T07:29:54.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4889" autoAdjust="0"/>
  </p:normalViewPr>
  <p:slideViewPr>
    <p:cSldViewPr snapToGrid="0">
      <p:cViewPr>
        <p:scale>
          <a:sx n="100" d="100"/>
          <a:sy n="100" d="100"/>
        </p:scale>
        <p:origin x="2376" y="134"/>
      </p:cViewPr>
      <p:guideLst/>
    </p:cSldViewPr>
  </p:slideViewPr>
  <p:notesTextViewPr>
    <p:cViewPr>
      <p:scale>
        <a:sx n="3" d="2"/>
        <a:sy n="3" d="2"/>
      </p:scale>
      <p:origin x="0" y="0"/>
    </p:cViewPr>
  </p:notesTextViewPr>
  <p:sorterViewPr>
    <p:cViewPr>
      <p:scale>
        <a:sx n="166" d="100"/>
        <a:sy n="1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sage Madness" userId="55acea9a82e8fb82" providerId="LiveId" clId="{525B07B3-9517-4C46-AAA1-FEF6DA67BF18}"/>
    <pc:docChg chg="undo custSel addSld delSld modSld">
      <pc:chgData name="Sausage Madness" userId="55acea9a82e8fb82" providerId="LiveId" clId="{525B07B3-9517-4C46-AAA1-FEF6DA67BF18}" dt="2022-11-17T07:29:54.576" v="2368"/>
      <pc:docMkLst>
        <pc:docMk/>
      </pc:docMkLst>
      <pc:sldChg chg="addSp delSp modSp mod delAnim modAnim modNotesTx">
        <pc:chgData name="Sausage Madness" userId="55acea9a82e8fb82" providerId="LiveId" clId="{525B07B3-9517-4C46-AAA1-FEF6DA67BF18}" dt="2022-11-17T05:52:54.021" v="2130"/>
        <pc:sldMkLst>
          <pc:docMk/>
          <pc:sldMk cId="306941274" sldId="256"/>
        </pc:sldMkLst>
        <pc:spChg chg="add del mod">
          <ac:chgData name="Sausage Madness" userId="55acea9a82e8fb82" providerId="LiveId" clId="{525B07B3-9517-4C46-AAA1-FEF6DA67BF18}" dt="2022-11-17T04:54:25.287" v="251" actId="11529"/>
          <ac:spMkLst>
            <pc:docMk/>
            <pc:sldMk cId="306941274" sldId="256"/>
            <ac:spMk id="5" creationId="{F2B7BB57-6837-94B9-C065-B75BAC3B50D6}"/>
          </ac:spMkLst>
        </pc:spChg>
        <pc:spChg chg="add mod">
          <ac:chgData name="Sausage Madness" userId="55acea9a82e8fb82" providerId="LiveId" clId="{525B07B3-9517-4C46-AAA1-FEF6DA67BF18}" dt="2022-11-17T05:11:07.272" v="306" actId="1076"/>
          <ac:spMkLst>
            <pc:docMk/>
            <pc:sldMk cId="306941274" sldId="256"/>
            <ac:spMk id="9" creationId="{5C82384D-2747-8487-D7D9-95343F9D3109}"/>
          </ac:spMkLst>
        </pc:spChg>
        <pc:spChg chg="add mod">
          <ac:chgData name="Sausage Madness" userId="55acea9a82e8fb82" providerId="LiveId" clId="{525B07B3-9517-4C46-AAA1-FEF6DA67BF18}" dt="2022-11-17T05:29:06.953" v="974" actId="404"/>
          <ac:spMkLst>
            <pc:docMk/>
            <pc:sldMk cId="306941274" sldId="256"/>
            <ac:spMk id="10" creationId="{0C5A182D-4AC9-0891-4050-27D805323FCC}"/>
          </ac:spMkLst>
        </pc:spChg>
        <pc:spChg chg="add mod">
          <ac:chgData name="Sausage Madness" userId="55acea9a82e8fb82" providerId="LiveId" clId="{525B07B3-9517-4C46-AAA1-FEF6DA67BF18}" dt="2022-11-17T05:15:37.252" v="374" actId="688"/>
          <ac:spMkLst>
            <pc:docMk/>
            <pc:sldMk cId="306941274" sldId="256"/>
            <ac:spMk id="11" creationId="{6DA21A78-CB1C-228A-5C91-C99F104AAF5B}"/>
          </ac:spMkLst>
        </pc:spChg>
        <pc:spChg chg="add mod">
          <ac:chgData name="Sausage Madness" userId="55acea9a82e8fb82" providerId="LiveId" clId="{525B07B3-9517-4C46-AAA1-FEF6DA67BF18}" dt="2022-11-17T05:28:50.813" v="969" actId="20577"/>
          <ac:spMkLst>
            <pc:docMk/>
            <pc:sldMk cId="306941274" sldId="256"/>
            <ac:spMk id="12" creationId="{438CF72F-BB53-D5DE-083F-400BDF58E95D}"/>
          </ac:spMkLst>
        </pc:spChg>
        <pc:spChg chg="add del mod">
          <ac:chgData name="Sausage Madness" userId="55acea9a82e8fb82" providerId="LiveId" clId="{525B07B3-9517-4C46-AAA1-FEF6DA67BF18}" dt="2022-11-17T05:47:50.385" v="1723" actId="478"/>
          <ac:spMkLst>
            <pc:docMk/>
            <pc:sldMk cId="306941274" sldId="256"/>
            <ac:spMk id="13" creationId="{00C53C51-E7F5-6120-BA25-485B58F23321}"/>
          </ac:spMkLst>
        </pc:spChg>
        <pc:spChg chg="add mod">
          <ac:chgData name="Sausage Madness" userId="55acea9a82e8fb82" providerId="LiveId" clId="{525B07B3-9517-4C46-AAA1-FEF6DA67BF18}" dt="2022-11-17T05:51:20.913" v="2121" actId="207"/>
          <ac:spMkLst>
            <pc:docMk/>
            <pc:sldMk cId="306941274" sldId="256"/>
            <ac:spMk id="14" creationId="{39320019-84F3-0CAC-E506-858B2D57A1DF}"/>
          </ac:spMkLst>
        </pc:spChg>
        <pc:spChg chg="add mod">
          <ac:chgData name="Sausage Madness" userId="55acea9a82e8fb82" providerId="LiveId" clId="{525B07B3-9517-4C46-AAA1-FEF6DA67BF18}" dt="2022-11-17T05:51:20.913" v="2121" actId="207"/>
          <ac:spMkLst>
            <pc:docMk/>
            <pc:sldMk cId="306941274" sldId="256"/>
            <ac:spMk id="15" creationId="{41AC99EB-5F21-B7A3-F0B9-61849C71201C}"/>
          </ac:spMkLst>
        </pc:spChg>
        <pc:spChg chg="add mod">
          <ac:chgData name="Sausage Madness" userId="55acea9a82e8fb82" providerId="LiveId" clId="{525B07B3-9517-4C46-AAA1-FEF6DA67BF18}" dt="2022-11-17T05:51:16.302" v="2109" actId="207"/>
          <ac:spMkLst>
            <pc:docMk/>
            <pc:sldMk cId="306941274" sldId="256"/>
            <ac:spMk id="16" creationId="{B581074D-D8BD-3DE7-BDA3-3B8DDB301572}"/>
          </ac:spMkLst>
        </pc:spChg>
        <pc:spChg chg="del mod">
          <ac:chgData name="Sausage Madness" userId="55acea9a82e8fb82" providerId="LiveId" clId="{525B07B3-9517-4C46-AAA1-FEF6DA67BF18}" dt="2022-11-17T04:50:31.725" v="239" actId="478"/>
          <ac:spMkLst>
            <pc:docMk/>
            <pc:sldMk cId="306941274" sldId="256"/>
            <ac:spMk id="503" creationId="{00000000-0000-0000-0000-000000000000}"/>
          </ac:spMkLst>
        </pc:spChg>
        <pc:spChg chg="del mod">
          <ac:chgData name="Sausage Madness" userId="55acea9a82e8fb82" providerId="LiveId" clId="{525B07B3-9517-4C46-AAA1-FEF6DA67BF18}" dt="2022-11-17T04:39:42.457" v="173" actId="478"/>
          <ac:spMkLst>
            <pc:docMk/>
            <pc:sldMk cId="306941274" sldId="256"/>
            <ac:spMk id="749" creationId="{00000000-0000-0000-0000-000000000000}"/>
          </ac:spMkLst>
        </pc:spChg>
        <pc:spChg chg="del mod">
          <ac:chgData name="Sausage Madness" userId="55acea9a82e8fb82" providerId="LiveId" clId="{525B07B3-9517-4C46-AAA1-FEF6DA67BF18}" dt="2022-11-17T04:39:41.830" v="172" actId="478"/>
          <ac:spMkLst>
            <pc:docMk/>
            <pc:sldMk cId="306941274" sldId="256"/>
            <ac:spMk id="1547" creationId="{00000000-0000-0000-0000-000000000000}"/>
          </ac:spMkLst>
        </pc:spChg>
        <pc:spChg chg="del">
          <ac:chgData name="Sausage Madness" userId="55acea9a82e8fb82" providerId="LiveId" clId="{525B07B3-9517-4C46-AAA1-FEF6DA67BF18}" dt="2022-11-17T04:28:32.877" v="108" actId="478"/>
          <ac:spMkLst>
            <pc:docMk/>
            <pc:sldMk cId="306941274" sldId="256"/>
            <ac:spMk id="1570" creationId="{00000000-0000-0000-0000-000000000000}"/>
          </ac:spMkLst>
        </pc:spChg>
        <pc:spChg chg="mod">
          <ac:chgData name="Sausage Madness" userId="55acea9a82e8fb82" providerId="LiveId" clId="{525B07B3-9517-4C46-AAA1-FEF6DA67BF18}" dt="2022-11-17T05:09:09.257" v="297" actId="2711"/>
          <ac:spMkLst>
            <pc:docMk/>
            <pc:sldMk cId="306941274" sldId="256"/>
            <ac:spMk id="1575" creationId="{00000000-0000-0000-0000-000000000000}"/>
          </ac:spMkLst>
        </pc:spChg>
        <pc:grpChg chg="del">
          <ac:chgData name="Sausage Madness" userId="55acea9a82e8fb82" providerId="LiveId" clId="{525B07B3-9517-4C46-AAA1-FEF6DA67BF18}" dt="2022-11-17T04:39:44.693" v="174" actId="478"/>
          <ac:grpSpMkLst>
            <pc:docMk/>
            <pc:sldMk cId="306941274" sldId="256"/>
            <ac:grpSpMk id="4" creationId="{00000000-0000-0000-0000-000000000000}"/>
          </ac:grpSpMkLst>
        </pc:grpChg>
        <pc:grpChg chg="del">
          <ac:chgData name="Sausage Madness" userId="55acea9a82e8fb82" providerId="LiveId" clId="{525B07B3-9517-4C46-AAA1-FEF6DA67BF18}" dt="2022-11-17T04:39:45.641" v="175" actId="478"/>
          <ac:grpSpMkLst>
            <pc:docMk/>
            <pc:sldMk cId="306941274" sldId="256"/>
            <ac:grpSpMk id="472" creationId="{00000000-0000-0000-0000-000000000000}"/>
          </ac:grpSpMkLst>
        </pc:grpChg>
        <pc:grpChg chg="del">
          <ac:chgData name="Sausage Madness" userId="55acea9a82e8fb82" providerId="LiveId" clId="{525B07B3-9517-4C46-AAA1-FEF6DA67BF18}" dt="2022-11-17T04:23:52.021" v="105" actId="478"/>
          <ac:grpSpMkLst>
            <pc:docMk/>
            <pc:sldMk cId="306941274" sldId="256"/>
            <ac:grpSpMk id="1554" creationId="{00000000-0000-0000-0000-000000000000}"/>
          </ac:grpSpMkLst>
        </pc:grpChg>
        <pc:grpChg chg="del">
          <ac:chgData name="Sausage Madness" userId="55acea9a82e8fb82" providerId="LiveId" clId="{525B07B3-9517-4C46-AAA1-FEF6DA67BF18}" dt="2022-11-17T04:28:33.709" v="109" actId="478"/>
          <ac:grpSpMkLst>
            <pc:docMk/>
            <pc:sldMk cId="306941274" sldId="256"/>
            <ac:grpSpMk id="1773" creationId="{00000000-0000-0000-0000-000000000000}"/>
          </ac:grpSpMkLst>
        </pc:grpChg>
        <pc:graphicFrameChg chg="add mod">
          <ac:chgData name="Sausage Madness" userId="55acea9a82e8fb82" providerId="LiveId" clId="{525B07B3-9517-4C46-AAA1-FEF6DA67BF18}" dt="2022-11-17T05:47:28.618" v="1717" actId="1076"/>
          <ac:graphicFrameMkLst>
            <pc:docMk/>
            <pc:sldMk cId="306941274" sldId="256"/>
            <ac:graphicFrameMk id="8" creationId="{A635EE8B-1757-E069-F724-9AEE5313C46D}"/>
          </ac:graphicFrameMkLst>
        </pc:graphicFrameChg>
      </pc:sldChg>
      <pc:sldChg chg="del">
        <pc:chgData name="Sausage Madness" userId="55acea9a82e8fb82" providerId="LiveId" clId="{525B07B3-9517-4C46-AAA1-FEF6DA67BF18}" dt="2022-11-17T04:23:50.095" v="104" actId="47"/>
        <pc:sldMkLst>
          <pc:docMk/>
          <pc:sldMk cId="2164059239" sldId="260"/>
        </pc:sldMkLst>
      </pc:sldChg>
      <pc:sldChg chg="addSp delSp modSp mod setBg addAnim delAnim modAnim">
        <pc:chgData name="Sausage Madness" userId="55acea9a82e8fb82" providerId="LiveId" clId="{525B07B3-9517-4C46-AAA1-FEF6DA67BF18}" dt="2022-11-17T07:29:54.576" v="2368"/>
        <pc:sldMkLst>
          <pc:docMk/>
          <pc:sldMk cId="3797488317" sldId="261"/>
        </pc:sldMkLst>
        <pc:spChg chg="add del mod ord">
          <ac:chgData name="Sausage Madness" userId="55acea9a82e8fb82" providerId="LiveId" clId="{525B07B3-9517-4C46-AAA1-FEF6DA67BF18}" dt="2022-11-17T07:13:32.121" v="2192" actId="206"/>
          <ac:spMkLst>
            <pc:docMk/>
            <pc:sldMk cId="3797488317" sldId="261"/>
            <ac:spMk id="6" creationId="{B030D01A-FBB9-982D-AD9A-0E8E6E116C7F}"/>
          </ac:spMkLst>
        </pc:spChg>
        <pc:spChg chg="add mod ord">
          <ac:chgData name="Sausage Madness" userId="55acea9a82e8fb82" providerId="LiveId" clId="{525B07B3-9517-4C46-AAA1-FEF6DA67BF18}" dt="2022-11-17T07:12:04.906" v="2173" actId="206"/>
          <ac:spMkLst>
            <pc:docMk/>
            <pc:sldMk cId="3797488317" sldId="261"/>
            <ac:spMk id="7" creationId="{3009A7A4-D24E-4FE9-87D8-234DCBBDF11F}"/>
          </ac:spMkLst>
        </pc:spChg>
        <pc:spChg chg="add mod">
          <ac:chgData name="Sausage Madness" userId="55acea9a82e8fb82" providerId="LiveId" clId="{525B07B3-9517-4C46-AAA1-FEF6DA67BF18}" dt="2022-11-17T07:25:11.283" v="2310" actId="14100"/>
          <ac:spMkLst>
            <pc:docMk/>
            <pc:sldMk cId="3797488317" sldId="261"/>
            <ac:spMk id="10" creationId="{33A7CAF8-6DB3-3718-617D-E3F201984DE3}"/>
          </ac:spMkLst>
        </pc:spChg>
        <pc:spChg chg="add mod">
          <ac:chgData name="Sausage Madness" userId="55acea9a82e8fb82" providerId="LiveId" clId="{525B07B3-9517-4C46-AAA1-FEF6DA67BF18}" dt="2022-11-17T07:25:53.546" v="2344" actId="33524"/>
          <ac:spMkLst>
            <pc:docMk/>
            <pc:sldMk cId="3797488317" sldId="261"/>
            <ac:spMk id="11" creationId="{C76F1AB6-95BA-1AB6-46C9-C514F223910B}"/>
          </ac:spMkLst>
        </pc:spChg>
        <pc:picChg chg="add del mod modCrop">
          <ac:chgData name="Sausage Madness" userId="55acea9a82e8fb82" providerId="LiveId" clId="{525B07B3-9517-4C46-AAA1-FEF6DA67BF18}" dt="2022-11-17T06:07:51.405" v="2132" actId="478"/>
          <ac:picMkLst>
            <pc:docMk/>
            <pc:sldMk cId="3797488317" sldId="261"/>
            <ac:picMk id="3" creationId="{ED00834D-07BC-B96C-F519-F60E645EDCB8}"/>
          </ac:picMkLst>
        </pc:picChg>
        <pc:picChg chg="add del mod">
          <ac:chgData name="Sausage Madness" userId="55acea9a82e8fb82" providerId="LiveId" clId="{525B07B3-9517-4C46-AAA1-FEF6DA67BF18}" dt="2022-11-17T07:13:44.275" v="2194" actId="478"/>
          <ac:picMkLst>
            <pc:docMk/>
            <pc:sldMk cId="3797488317" sldId="261"/>
            <ac:picMk id="5" creationId="{B00B2743-3896-277C-36BE-363D21F7C435}"/>
          </ac:picMkLst>
        </pc:picChg>
        <pc:picChg chg="add mod">
          <ac:chgData name="Sausage Madness" userId="55acea9a82e8fb82" providerId="LiveId" clId="{525B07B3-9517-4C46-AAA1-FEF6DA67BF18}" dt="2022-11-17T07:22:30.710" v="2197" actId="1076"/>
          <ac:picMkLst>
            <pc:docMk/>
            <pc:sldMk cId="3797488317" sldId="261"/>
            <ac:picMk id="9" creationId="{D534BE4B-87B9-D62A-2D57-2E9875C02A4C}"/>
          </ac:picMkLst>
        </pc:picChg>
      </pc:sldChg>
      <pc:sldChg chg="addSp modSp new mod modAnim modNotesTx">
        <pc:chgData name="Sausage Madness" userId="55acea9a82e8fb82" providerId="LiveId" clId="{525B07B3-9517-4C46-AAA1-FEF6DA67BF18}" dt="2022-11-17T05:53:13.028" v="2131"/>
        <pc:sldMkLst>
          <pc:docMk/>
          <pc:sldMk cId="1633715590" sldId="262"/>
        </pc:sldMkLst>
        <pc:spChg chg="add mod">
          <ac:chgData name="Sausage Madness" userId="55acea9a82e8fb82" providerId="LiveId" clId="{525B07B3-9517-4C46-AAA1-FEF6DA67BF18}" dt="2022-11-17T05:30:59.533" v="1021" actId="1076"/>
          <ac:spMkLst>
            <pc:docMk/>
            <pc:sldMk cId="1633715590" sldId="262"/>
            <ac:spMk id="2" creationId="{E9E5509F-C28E-A73C-450F-D00EF6C3856A}"/>
          </ac:spMkLst>
        </pc:spChg>
        <pc:spChg chg="add mod">
          <ac:chgData name="Sausage Madness" userId="55acea9a82e8fb82" providerId="LiveId" clId="{525B07B3-9517-4C46-AAA1-FEF6DA67BF18}" dt="2022-11-17T05:31:49.545" v="1073" actId="14100"/>
          <ac:spMkLst>
            <pc:docMk/>
            <pc:sldMk cId="1633715590" sldId="262"/>
            <ac:spMk id="5" creationId="{AC56BF03-1DC8-5078-AD78-E60C46464817}"/>
          </ac:spMkLst>
        </pc:spChg>
        <pc:spChg chg="add mod">
          <ac:chgData name="Sausage Madness" userId="55acea9a82e8fb82" providerId="LiveId" clId="{525B07B3-9517-4C46-AAA1-FEF6DA67BF18}" dt="2022-11-17T05:32:18.840" v="1096" actId="20577"/>
          <ac:spMkLst>
            <pc:docMk/>
            <pc:sldMk cId="1633715590" sldId="262"/>
            <ac:spMk id="6" creationId="{E54B39F2-B6A1-4F13-C5CE-534BB7C7D3E4}"/>
          </ac:spMkLst>
        </pc:spChg>
        <pc:spChg chg="add mod">
          <ac:chgData name="Sausage Madness" userId="55acea9a82e8fb82" providerId="LiveId" clId="{525B07B3-9517-4C46-AAA1-FEF6DA67BF18}" dt="2022-11-17T05:38:40.173" v="1158" actId="1076"/>
          <ac:spMkLst>
            <pc:docMk/>
            <pc:sldMk cId="1633715590" sldId="262"/>
            <ac:spMk id="25" creationId="{932EDB45-9EC8-6F8D-4ADB-26AF16D65CB0}"/>
          </ac:spMkLst>
        </pc:spChg>
        <pc:spChg chg="add mod">
          <ac:chgData name="Sausage Madness" userId="55acea9a82e8fb82" providerId="LiveId" clId="{525B07B3-9517-4C46-AAA1-FEF6DA67BF18}" dt="2022-11-17T05:41:15.184" v="1259" actId="1076"/>
          <ac:spMkLst>
            <pc:docMk/>
            <pc:sldMk cId="1633715590" sldId="262"/>
            <ac:spMk id="26" creationId="{9EA40699-A7E7-026F-FB45-3A10D243793B}"/>
          </ac:spMkLst>
        </pc:spChg>
        <pc:spChg chg="add mod">
          <ac:chgData name="Sausage Madness" userId="55acea9a82e8fb82" providerId="LiveId" clId="{525B07B3-9517-4C46-AAA1-FEF6DA67BF18}" dt="2022-11-17T05:41:58.806" v="1276" actId="20577"/>
          <ac:spMkLst>
            <pc:docMk/>
            <pc:sldMk cId="1633715590" sldId="262"/>
            <ac:spMk id="27" creationId="{5847491D-46F8-3192-CCE8-351ABAF1E519}"/>
          </ac:spMkLst>
        </pc:spChg>
        <pc:spChg chg="add mod">
          <ac:chgData name="Sausage Madness" userId="55acea9a82e8fb82" providerId="LiveId" clId="{525B07B3-9517-4C46-AAA1-FEF6DA67BF18}" dt="2022-11-17T05:39:50.889" v="1212" actId="20577"/>
          <ac:spMkLst>
            <pc:docMk/>
            <pc:sldMk cId="1633715590" sldId="262"/>
            <ac:spMk id="28" creationId="{32695B71-58A2-D7D9-6D6E-D92404DD6A57}"/>
          </ac:spMkLst>
        </pc:spChg>
        <pc:spChg chg="add mod">
          <ac:chgData name="Sausage Madness" userId="55acea9a82e8fb82" providerId="LiveId" clId="{525B07B3-9517-4C46-AAA1-FEF6DA67BF18}" dt="2022-11-17T05:40:39.036" v="1233" actId="122"/>
          <ac:spMkLst>
            <pc:docMk/>
            <pc:sldMk cId="1633715590" sldId="262"/>
            <ac:spMk id="29" creationId="{0979680D-6253-E32C-8800-C262516F3052}"/>
          </ac:spMkLst>
        </pc:spChg>
        <pc:spChg chg="add mod">
          <ac:chgData name="Sausage Madness" userId="55acea9a82e8fb82" providerId="LiveId" clId="{525B07B3-9517-4C46-AAA1-FEF6DA67BF18}" dt="2022-11-17T05:39:41.368" v="1192" actId="1076"/>
          <ac:spMkLst>
            <pc:docMk/>
            <pc:sldMk cId="1633715590" sldId="262"/>
            <ac:spMk id="30" creationId="{915BBB70-6036-FBE4-3F15-FE5354BAA8AB}"/>
          </ac:spMkLst>
        </pc:spChg>
        <pc:spChg chg="add mod">
          <ac:chgData name="Sausage Madness" userId="55acea9a82e8fb82" providerId="LiveId" clId="{525B07B3-9517-4C46-AAA1-FEF6DA67BF18}" dt="2022-11-17T05:39:20.071" v="1176" actId="20577"/>
          <ac:spMkLst>
            <pc:docMk/>
            <pc:sldMk cId="1633715590" sldId="262"/>
            <ac:spMk id="31" creationId="{E1D51229-AE86-4B2E-704C-5710B9A7165F}"/>
          </ac:spMkLst>
        </pc:spChg>
        <pc:spChg chg="add mod">
          <ac:chgData name="Sausage Madness" userId="55acea9a82e8fb82" providerId="LiveId" clId="{525B07B3-9517-4C46-AAA1-FEF6DA67BF18}" dt="2022-11-17T05:43:05.381" v="1380" actId="20577"/>
          <ac:spMkLst>
            <pc:docMk/>
            <pc:sldMk cId="1633715590" sldId="262"/>
            <ac:spMk id="32" creationId="{6C0A8C13-863A-E54D-45CE-4A0DF967B9FD}"/>
          </ac:spMkLst>
        </pc:spChg>
        <pc:spChg chg="add mod">
          <ac:chgData name="Sausage Madness" userId="55acea9a82e8fb82" providerId="LiveId" clId="{525B07B3-9517-4C46-AAA1-FEF6DA67BF18}" dt="2022-11-17T05:40:26.097" v="1229" actId="1076"/>
          <ac:spMkLst>
            <pc:docMk/>
            <pc:sldMk cId="1633715590" sldId="262"/>
            <ac:spMk id="33" creationId="{05B9F45F-3CF5-FC89-25AA-04BC7E7AD7BD}"/>
          </ac:spMkLst>
        </pc:spChg>
        <pc:picChg chg="add mod">
          <ac:chgData name="Sausage Madness" userId="55acea9a82e8fb82" providerId="LiveId" clId="{525B07B3-9517-4C46-AAA1-FEF6DA67BF18}" dt="2022-11-17T05:37:49.877" v="1130" actId="1038"/>
          <ac:picMkLst>
            <pc:docMk/>
            <pc:sldMk cId="1633715590" sldId="262"/>
            <ac:picMk id="8" creationId="{E206D403-9B2A-3509-E21D-CE1A933C14D0}"/>
          </ac:picMkLst>
        </pc:picChg>
        <pc:picChg chg="add mod">
          <ac:chgData name="Sausage Madness" userId="55acea9a82e8fb82" providerId="LiveId" clId="{525B07B3-9517-4C46-AAA1-FEF6DA67BF18}" dt="2022-11-17T05:41:23.763" v="1261" actId="1076"/>
          <ac:picMkLst>
            <pc:docMk/>
            <pc:sldMk cId="1633715590" sldId="262"/>
            <ac:picMk id="10" creationId="{398D9CA3-8848-FD82-4A0D-33CA2E4B799F}"/>
          </ac:picMkLst>
        </pc:picChg>
        <pc:picChg chg="add mod">
          <ac:chgData name="Sausage Madness" userId="55acea9a82e8fb82" providerId="LiveId" clId="{525B07B3-9517-4C46-AAA1-FEF6DA67BF18}" dt="2022-11-17T05:40:13.351" v="1227" actId="1076"/>
          <ac:picMkLst>
            <pc:docMk/>
            <pc:sldMk cId="1633715590" sldId="262"/>
            <ac:picMk id="12" creationId="{66C3F9C0-C8E7-3211-51A0-F1940647D011}"/>
          </ac:picMkLst>
        </pc:picChg>
        <pc:picChg chg="add mod">
          <ac:chgData name="Sausage Madness" userId="55acea9a82e8fb82" providerId="LiveId" clId="{525B07B3-9517-4C46-AAA1-FEF6DA67BF18}" dt="2022-11-17T05:39:55.750" v="1213" actId="1076"/>
          <ac:picMkLst>
            <pc:docMk/>
            <pc:sldMk cId="1633715590" sldId="262"/>
            <ac:picMk id="14" creationId="{15E01ABC-EE56-6DE7-9A39-B4D0DF15EE72}"/>
          </ac:picMkLst>
        </pc:picChg>
        <pc:picChg chg="add mod">
          <ac:chgData name="Sausage Madness" userId="55acea9a82e8fb82" providerId="LiveId" clId="{525B07B3-9517-4C46-AAA1-FEF6DA67BF18}" dt="2022-11-17T05:36:28.343" v="1116" actId="1076"/>
          <ac:picMkLst>
            <pc:docMk/>
            <pc:sldMk cId="1633715590" sldId="262"/>
            <ac:picMk id="16" creationId="{41A46E7B-81C7-055B-EAB8-375E954C9319}"/>
          </ac:picMkLst>
        </pc:picChg>
        <pc:picChg chg="add mod">
          <ac:chgData name="Sausage Madness" userId="55acea9a82e8fb82" providerId="LiveId" clId="{525B07B3-9517-4C46-AAA1-FEF6DA67BF18}" dt="2022-11-17T05:37:49.877" v="1130" actId="1038"/>
          <ac:picMkLst>
            <pc:docMk/>
            <pc:sldMk cId="1633715590" sldId="262"/>
            <ac:picMk id="18" creationId="{F22751C3-A8C0-1704-39A0-4B4C8FC6418B}"/>
          </ac:picMkLst>
        </pc:picChg>
        <pc:picChg chg="add mod">
          <ac:chgData name="Sausage Madness" userId="55acea9a82e8fb82" providerId="LiveId" clId="{525B07B3-9517-4C46-AAA1-FEF6DA67BF18}" dt="2022-11-17T05:41:20.061" v="1260" actId="1076"/>
          <ac:picMkLst>
            <pc:docMk/>
            <pc:sldMk cId="1633715590" sldId="262"/>
            <ac:picMk id="20" creationId="{F4F02AFD-84A1-7FB6-BAB9-828C78562D9C}"/>
          </ac:picMkLst>
        </pc:picChg>
        <pc:picChg chg="add mod">
          <ac:chgData name="Sausage Madness" userId="55acea9a82e8fb82" providerId="LiveId" clId="{525B07B3-9517-4C46-AAA1-FEF6DA67BF18}" dt="2022-11-17T05:36:46.393" v="1118" actId="1076"/>
          <ac:picMkLst>
            <pc:docMk/>
            <pc:sldMk cId="1633715590" sldId="262"/>
            <ac:picMk id="22" creationId="{7E9D320A-49D4-D343-450F-89753BFA97A9}"/>
          </ac:picMkLst>
        </pc:picChg>
        <pc:picChg chg="add mod">
          <ac:chgData name="Sausage Madness" userId="55acea9a82e8fb82" providerId="LiveId" clId="{525B07B3-9517-4C46-AAA1-FEF6DA67BF18}" dt="2022-11-17T05:36:38.176" v="1117" actId="1076"/>
          <ac:picMkLst>
            <pc:docMk/>
            <pc:sldMk cId="1633715590" sldId="262"/>
            <ac:picMk id="24" creationId="{04234726-0891-12A8-0A6E-A0C8B7D4EB57}"/>
          </ac:picMkLst>
        </pc:picChg>
        <pc:cxnChg chg="add mod">
          <ac:chgData name="Sausage Madness" userId="55acea9a82e8fb82" providerId="LiveId" clId="{525B07B3-9517-4C46-AAA1-FEF6DA67BF18}" dt="2022-11-17T05:30:52.538" v="1017" actId="692"/>
          <ac:cxnSpMkLst>
            <pc:docMk/>
            <pc:sldMk cId="1633715590" sldId="262"/>
            <ac:cxnSpMk id="4" creationId="{560DA8CD-7CE4-3777-E2CA-09BDECBF672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rgbClr val="8B3151"/>
              </a:solidFill>
            </a:ln>
          </c:spPr>
          <c:explosion val="2"/>
          <c:dPt>
            <c:idx val="0"/>
            <c:bubble3D val="0"/>
            <c:spPr>
              <a:solidFill>
                <a:srgbClr val="B8416B"/>
              </a:solidFill>
              <a:ln>
                <a:solidFill>
                  <a:srgbClr val="8B3151"/>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592B-40EB-A201-DFCA894C4F79}"/>
              </c:ext>
            </c:extLst>
          </c:dPt>
          <c:dPt>
            <c:idx val="1"/>
            <c:bubble3D val="0"/>
            <c:spPr>
              <a:solidFill>
                <a:srgbClr val="C44772"/>
              </a:solidFill>
              <a:ln>
                <a:solidFill>
                  <a:srgbClr val="8B3151"/>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92B-40EB-A201-DFCA894C4F79}"/>
              </c:ext>
            </c:extLst>
          </c:dPt>
          <c:dPt>
            <c:idx val="2"/>
            <c:bubble3D val="0"/>
            <c:spPr>
              <a:solidFill>
                <a:srgbClr val="DB5180"/>
              </a:solidFill>
              <a:ln>
                <a:solidFill>
                  <a:srgbClr val="8B3151"/>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6-592B-40EB-A201-DFCA894C4F79}"/>
              </c:ext>
            </c:extLst>
          </c:dPt>
          <c:dPt>
            <c:idx val="3"/>
            <c:bubble3D val="0"/>
            <c:spPr>
              <a:solidFill>
                <a:srgbClr val="ED5A8A"/>
              </a:solidFill>
              <a:ln>
                <a:solidFill>
                  <a:srgbClr val="8B3151"/>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92B-40EB-A201-DFCA894C4F79}"/>
              </c:ext>
            </c:extLst>
          </c:dPt>
          <c:dPt>
            <c:idx val="4"/>
            <c:bubble3D val="0"/>
            <c:spPr>
              <a:solidFill>
                <a:srgbClr val="FF6294"/>
              </a:solidFill>
              <a:ln>
                <a:solidFill>
                  <a:srgbClr val="8B3151"/>
                </a:solid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4-592B-40EB-A201-DFCA894C4F79}"/>
              </c:ext>
            </c:extLst>
          </c:dPt>
          <c:dPt>
            <c:idx val="5"/>
            <c:bubble3D val="0"/>
            <c:spPr>
              <a:noFill/>
              <a:ln>
                <a:noFill/>
              </a:ln>
              <a:effectLst/>
            </c:spPr>
            <c:extLst>
              <c:ext xmlns:c16="http://schemas.microsoft.com/office/drawing/2014/chart" uri="{C3380CC4-5D6E-409C-BE32-E72D297353CC}">
                <c16:uniqueId val="{00000001-592B-40EB-A201-DFCA894C4F79}"/>
              </c:ext>
            </c:extLst>
          </c:dPt>
          <c:dPt>
            <c:idx val="6"/>
            <c:bubble3D val="0"/>
            <c:spPr>
              <a:solidFill>
                <a:schemeClr val="accent1">
                  <a:lumMod val="60000"/>
                </a:schemeClr>
              </a:solidFill>
              <a:ln>
                <a:solidFill>
                  <a:srgbClr val="8B3151"/>
                </a:solidFill>
              </a:ln>
              <a:effectLst/>
              <a:scene3d>
                <a:camera prst="orthographicFront"/>
                <a:lightRig rig="brightRoom" dir="t"/>
              </a:scene3d>
              <a:sp3d prstMaterial="flat">
                <a:bevelT w="50800" h="101600" prst="angle"/>
                <a:contourClr>
                  <a:srgbClr val="000000"/>
                </a:contourClr>
              </a:sp3d>
            </c:spPr>
          </c:dPt>
          <c:dPt>
            <c:idx val="7"/>
            <c:bubble3D val="0"/>
            <c:spPr>
              <a:solidFill>
                <a:schemeClr val="accent2">
                  <a:lumMod val="60000"/>
                </a:schemeClr>
              </a:solidFill>
              <a:ln>
                <a:solidFill>
                  <a:srgbClr val="8B3151"/>
                </a:solidFill>
              </a:ln>
              <a:effectLst/>
              <a:scene3d>
                <a:camera prst="orthographicFront"/>
                <a:lightRig rig="brightRoom" dir="t"/>
              </a:scene3d>
              <a:sp3d prstMaterial="flat">
                <a:bevelT w="50800" h="101600" prst="angle"/>
                <a:contourClr>
                  <a:srgbClr val="000000"/>
                </a:contourClr>
              </a:sp3d>
            </c:spPr>
          </c:dPt>
          <c:dLbls>
            <c:delete val="1"/>
          </c:dLbls>
          <c:cat>
            <c:strRef>
              <c:f>Sheet1!$A$2:$A$9</c:f>
              <c:strCache>
                <c:ptCount val="6"/>
                <c:pt idx="0">
                  <c:v>1st Qtr</c:v>
                </c:pt>
                <c:pt idx="1">
                  <c:v>2nd Qtr</c:v>
                </c:pt>
                <c:pt idx="2">
                  <c:v>3rd Qtr</c:v>
                </c:pt>
                <c:pt idx="3">
                  <c:v>4th Qtr</c:v>
                </c:pt>
                <c:pt idx="4">
                  <c:v>5th Qtr</c:v>
                </c:pt>
                <c:pt idx="5">
                  <c:v>6th Qtr</c:v>
                </c:pt>
              </c:strCache>
            </c:strRef>
          </c:cat>
          <c:val>
            <c:numRef>
              <c:f>Sheet1!$B$2:$B$9</c:f>
              <c:numCache>
                <c:formatCode>General</c:formatCode>
                <c:ptCount val="8"/>
                <c:pt idx="0">
                  <c:v>4</c:v>
                </c:pt>
                <c:pt idx="1">
                  <c:v>4</c:v>
                </c:pt>
                <c:pt idx="2">
                  <c:v>4</c:v>
                </c:pt>
                <c:pt idx="3">
                  <c:v>4</c:v>
                </c:pt>
                <c:pt idx="4">
                  <c:v>4</c:v>
                </c:pt>
                <c:pt idx="5">
                  <c:v>20</c:v>
                </c:pt>
              </c:numCache>
            </c:numRef>
          </c:val>
          <c:extLst>
            <c:ext xmlns:c16="http://schemas.microsoft.com/office/drawing/2014/chart" uri="{C3380CC4-5D6E-409C-BE32-E72D297353CC}">
              <c16:uniqueId val="{00000000-592B-40EB-A201-DFCA894C4F79}"/>
            </c:ext>
          </c:extLst>
        </c:ser>
        <c:dLbls>
          <c:showLegendKey val="0"/>
          <c:showVal val="0"/>
          <c:showCatName val="0"/>
          <c:showSerName val="0"/>
          <c:showPercent val="1"/>
          <c:showBubbleSize val="0"/>
          <c:showLeaderLines val="1"/>
        </c:dLbls>
        <c:firstSliceAng val="27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BC6E1-3DAC-4083-90AA-0DA7DA78E286}"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AEBB8-3685-4A9E-8A0D-496004598FA8}" type="slidenum">
              <a:rPr lang="en-US" smtClean="0"/>
              <a:t>‹#›</a:t>
            </a:fld>
            <a:endParaRPr lang="en-US"/>
          </a:p>
        </p:txBody>
      </p:sp>
    </p:spTree>
    <p:extLst>
      <p:ext uri="{BB962C8B-B14F-4D97-AF65-F5344CB8AC3E}">
        <p14:creationId xmlns:p14="http://schemas.microsoft.com/office/powerpoint/2010/main" val="1290587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as an application, we should always look to give a better User Experience, looking at the current climate regarding data security it would be highly beneficial to use it to our advantage. Anonymizing data while informing users about the collected data and how we are using the data would go a long way in ensuring trust in our application. We should also provide options to the users to either wipe their data and / or retrieve their data whenever required.</a:t>
            </a:r>
          </a:p>
        </p:txBody>
      </p:sp>
      <p:sp>
        <p:nvSpPr>
          <p:cNvPr id="4" name="Slide Number Placeholder 3"/>
          <p:cNvSpPr>
            <a:spLocks noGrp="1"/>
          </p:cNvSpPr>
          <p:nvPr>
            <p:ph type="sldNum" sz="quarter" idx="5"/>
          </p:nvPr>
        </p:nvSpPr>
        <p:spPr/>
        <p:txBody>
          <a:bodyPr/>
          <a:lstStyle/>
          <a:p>
            <a:fld id="{EFBAEBB8-3685-4A9E-8A0D-496004598FA8}" type="slidenum">
              <a:rPr lang="en-US" smtClean="0"/>
              <a:t>2</a:t>
            </a:fld>
            <a:endParaRPr lang="en-US"/>
          </a:p>
        </p:txBody>
      </p:sp>
    </p:spTree>
    <p:extLst>
      <p:ext uri="{BB962C8B-B14F-4D97-AF65-F5344CB8AC3E}">
        <p14:creationId xmlns:p14="http://schemas.microsoft.com/office/powerpoint/2010/main" val="191880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data points that I think the app should store. The name and address should be anonymized within our models. The Birth Month + Age (bin) will allow for us to have a decent estimate of the age of the user without required to collect the date of birth, which in a breach could be harmful. The rest of the data points do not have to be anonymized.</a:t>
            </a:r>
          </a:p>
        </p:txBody>
      </p:sp>
      <p:sp>
        <p:nvSpPr>
          <p:cNvPr id="4" name="Slide Number Placeholder 3"/>
          <p:cNvSpPr>
            <a:spLocks noGrp="1"/>
          </p:cNvSpPr>
          <p:nvPr>
            <p:ph type="sldNum" sz="quarter" idx="5"/>
          </p:nvPr>
        </p:nvSpPr>
        <p:spPr/>
        <p:txBody>
          <a:bodyPr/>
          <a:lstStyle/>
          <a:p>
            <a:fld id="{EFBAEBB8-3685-4A9E-8A0D-496004598FA8}" type="slidenum">
              <a:rPr lang="en-US" smtClean="0"/>
              <a:t>3</a:t>
            </a:fld>
            <a:endParaRPr lang="en-US"/>
          </a:p>
        </p:txBody>
      </p:sp>
    </p:spTree>
    <p:extLst>
      <p:ext uri="{BB962C8B-B14F-4D97-AF65-F5344CB8AC3E}">
        <p14:creationId xmlns:p14="http://schemas.microsoft.com/office/powerpoint/2010/main" val="376325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39323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56BAD-144E-406A-8366-F07D131FCD47}" type="datetimeFigureOut">
              <a:rPr lang="en-US" smtClean="0"/>
              <a:t>11/16/2022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4179D-B30A-4DDB-AC55-F3B5B285F5CD}" type="slidenum">
              <a:rPr lang="en-US" smtClean="0"/>
              <a:t>‹#›</a:t>
            </a:fld>
            <a:endParaRPr lang="en-US"/>
          </a:p>
        </p:txBody>
      </p:sp>
    </p:spTree>
    <p:extLst>
      <p:ext uri="{BB962C8B-B14F-4D97-AF65-F5344CB8AC3E}">
        <p14:creationId xmlns:p14="http://schemas.microsoft.com/office/powerpoint/2010/main" val="10461996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2945"/>
        </a:solidFill>
        <a:effectLst/>
      </p:bgPr>
    </p:bg>
    <p:spTree>
      <p:nvGrpSpPr>
        <p:cNvPr id="1" name=""/>
        <p:cNvGrpSpPr/>
        <p:nvPr/>
      </p:nvGrpSpPr>
      <p:grpSpPr>
        <a:xfrm>
          <a:off x="0" y="0"/>
          <a:ext cx="0" cy="0"/>
          <a:chOff x="0" y="0"/>
          <a:chExt cx="0" cy="0"/>
        </a:xfrm>
      </p:grpSpPr>
      <p:sp>
        <p:nvSpPr>
          <p:cNvPr id="6" name="Freeform 451">
            <a:extLst>
              <a:ext uri="{FF2B5EF4-FFF2-40B4-BE49-F238E27FC236}">
                <a16:creationId xmlns:a16="http://schemas.microsoft.com/office/drawing/2014/main" id="{B030D01A-FBB9-982D-AD9A-0E8E6E116C7F}"/>
              </a:ext>
            </a:extLst>
          </p:cNvPr>
          <p:cNvSpPr>
            <a:spLocks/>
          </p:cNvSpPr>
          <p:nvPr/>
        </p:nvSpPr>
        <p:spPr bwMode="auto">
          <a:xfrm rot="10800000" flipH="1">
            <a:off x="7071023" y="-36653"/>
            <a:ext cx="5120978" cy="6649235"/>
          </a:xfrm>
          <a:custGeom>
            <a:avLst/>
            <a:gdLst>
              <a:gd name="T0" fmla="*/ 0 w 1176"/>
              <a:gd name="T1" fmla="*/ 1072 h 1072"/>
              <a:gd name="T2" fmla="*/ 147 w 1176"/>
              <a:gd name="T3" fmla="*/ 734 h 1072"/>
              <a:gd name="T4" fmla="*/ 370 w 1176"/>
              <a:gd name="T5" fmla="*/ 458 h 1072"/>
              <a:gd name="T6" fmla="*/ 652 w 1176"/>
              <a:gd name="T7" fmla="*/ 397 h 1072"/>
              <a:gd name="T8" fmla="*/ 1176 w 1176"/>
              <a:gd name="T9" fmla="*/ 68 h 1072"/>
              <a:gd name="T10" fmla="*/ 1176 w 1176"/>
              <a:gd name="T11" fmla="*/ 1072 h 1072"/>
              <a:gd name="T12" fmla="*/ 0 w 1176"/>
              <a:gd name="T13" fmla="*/ 1072 h 1072"/>
              <a:gd name="connsiteX0" fmla="*/ 0 w 10000"/>
              <a:gd name="connsiteY0" fmla="*/ 8352 h 8398"/>
              <a:gd name="connsiteX1" fmla="*/ 1250 w 10000"/>
              <a:gd name="connsiteY1" fmla="*/ 5199 h 8398"/>
              <a:gd name="connsiteX2" fmla="*/ 3146 w 10000"/>
              <a:gd name="connsiteY2" fmla="*/ 2624 h 8398"/>
              <a:gd name="connsiteX3" fmla="*/ 5544 w 10000"/>
              <a:gd name="connsiteY3" fmla="*/ 2055 h 8398"/>
              <a:gd name="connsiteX4" fmla="*/ 9983 w 10000"/>
              <a:gd name="connsiteY4" fmla="*/ 153 h 8398"/>
              <a:gd name="connsiteX5" fmla="*/ 10000 w 10000"/>
              <a:gd name="connsiteY5" fmla="*/ 8352 h 8398"/>
              <a:gd name="connsiteX6" fmla="*/ 0 w 10000"/>
              <a:gd name="connsiteY6" fmla="*/ 8352 h 8398"/>
              <a:gd name="connsiteX0" fmla="*/ 0 w 10000"/>
              <a:gd name="connsiteY0" fmla="*/ 9892 h 9947"/>
              <a:gd name="connsiteX1" fmla="*/ 1250 w 10000"/>
              <a:gd name="connsiteY1" fmla="*/ 6138 h 9947"/>
              <a:gd name="connsiteX2" fmla="*/ 3146 w 10000"/>
              <a:gd name="connsiteY2" fmla="*/ 3072 h 9947"/>
              <a:gd name="connsiteX3" fmla="*/ 7331 w 10000"/>
              <a:gd name="connsiteY3" fmla="*/ 3385 h 9947"/>
              <a:gd name="connsiteX4" fmla="*/ 9983 w 10000"/>
              <a:gd name="connsiteY4" fmla="*/ 129 h 9947"/>
              <a:gd name="connsiteX5" fmla="*/ 10000 w 10000"/>
              <a:gd name="connsiteY5" fmla="*/ 9892 h 9947"/>
              <a:gd name="connsiteX6" fmla="*/ 0 w 10000"/>
              <a:gd name="connsiteY6" fmla="*/ 9892 h 9947"/>
              <a:gd name="connsiteX0" fmla="*/ 0 w 10000"/>
              <a:gd name="connsiteY0" fmla="*/ 9945 h 10000"/>
              <a:gd name="connsiteX1" fmla="*/ 1250 w 10000"/>
              <a:gd name="connsiteY1" fmla="*/ 6171 h 10000"/>
              <a:gd name="connsiteX2" fmla="*/ 4750 w 10000"/>
              <a:gd name="connsiteY2" fmla="*/ 5229 h 10000"/>
              <a:gd name="connsiteX3" fmla="*/ 7331 w 10000"/>
              <a:gd name="connsiteY3" fmla="*/ 3403 h 10000"/>
              <a:gd name="connsiteX4" fmla="*/ 9983 w 10000"/>
              <a:gd name="connsiteY4" fmla="*/ 130 h 10000"/>
              <a:gd name="connsiteX5" fmla="*/ 10000 w 10000"/>
              <a:gd name="connsiteY5" fmla="*/ 9945 h 10000"/>
              <a:gd name="connsiteX6" fmla="*/ 0 w 10000"/>
              <a:gd name="connsiteY6" fmla="*/ 9945 h 10000"/>
              <a:gd name="connsiteX0" fmla="*/ 2894 w 8753"/>
              <a:gd name="connsiteY0" fmla="*/ 9956 h 10000"/>
              <a:gd name="connsiteX1" fmla="*/ 3 w 8753"/>
              <a:gd name="connsiteY1" fmla="*/ 6171 h 10000"/>
              <a:gd name="connsiteX2" fmla="*/ 3503 w 8753"/>
              <a:gd name="connsiteY2" fmla="*/ 5229 h 10000"/>
              <a:gd name="connsiteX3" fmla="*/ 6084 w 8753"/>
              <a:gd name="connsiteY3" fmla="*/ 3403 h 10000"/>
              <a:gd name="connsiteX4" fmla="*/ 8736 w 8753"/>
              <a:gd name="connsiteY4" fmla="*/ 130 h 10000"/>
              <a:gd name="connsiteX5" fmla="*/ 8753 w 8753"/>
              <a:gd name="connsiteY5" fmla="*/ 9945 h 10000"/>
              <a:gd name="connsiteX6" fmla="*/ 2894 w 8753"/>
              <a:gd name="connsiteY6" fmla="*/ 9956 h 10000"/>
              <a:gd name="connsiteX0" fmla="*/ 0 w 6694"/>
              <a:gd name="connsiteY0" fmla="*/ 9956 h 10000"/>
              <a:gd name="connsiteX1" fmla="*/ 2066 w 6694"/>
              <a:gd name="connsiteY1" fmla="*/ 7808 h 10000"/>
              <a:gd name="connsiteX2" fmla="*/ 696 w 6694"/>
              <a:gd name="connsiteY2" fmla="*/ 5229 h 10000"/>
              <a:gd name="connsiteX3" fmla="*/ 3645 w 6694"/>
              <a:gd name="connsiteY3" fmla="*/ 3403 h 10000"/>
              <a:gd name="connsiteX4" fmla="*/ 6675 w 6694"/>
              <a:gd name="connsiteY4" fmla="*/ 130 h 10000"/>
              <a:gd name="connsiteX5" fmla="*/ 6694 w 6694"/>
              <a:gd name="connsiteY5" fmla="*/ 9945 h 10000"/>
              <a:gd name="connsiteX6" fmla="*/ 0 w 6694"/>
              <a:gd name="connsiteY6" fmla="*/ 9956 h 10000"/>
              <a:gd name="connsiteX0" fmla="*/ 0 w 10000"/>
              <a:gd name="connsiteY0" fmla="*/ 9956 h 10000"/>
              <a:gd name="connsiteX1" fmla="*/ 3086 w 10000"/>
              <a:gd name="connsiteY1" fmla="*/ 7808 h 10000"/>
              <a:gd name="connsiteX2" fmla="*/ 2721 w 10000"/>
              <a:gd name="connsiteY2" fmla="*/ 5492 h 10000"/>
              <a:gd name="connsiteX3" fmla="*/ 5445 w 10000"/>
              <a:gd name="connsiteY3" fmla="*/ 3403 h 10000"/>
              <a:gd name="connsiteX4" fmla="*/ 9972 w 10000"/>
              <a:gd name="connsiteY4" fmla="*/ 130 h 10000"/>
              <a:gd name="connsiteX5" fmla="*/ 10000 w 10000"/>
              <a:gd name="connsiteY5" fmla="*/ 9945 h 10000"/>
              <a:gd name="connsiteX6" fmla="*/ 0 w 10000"/>
              <a:gd name="connsiteY6" fmla="*/ 9956 h 10000"/>
              <a:gd name="connsiteX0" fmla="*/ 0 w 10000"/>
              <a:gd name="connsiteY0" fmla="*/ 9956 h 10000"/>
              <a:gd name="connsiteX1" fmla="*/ 3146 w 10000"/>
              <a:gd name="connsiteY1" fmla="*/ 8014 h 10000"/>
              <a:gd name="connsiteX2" fmla="*/ 2721 w 10000"/>
              <a:gd name="connsiteY2" fmla="*/ 5492 h 10000"/>
              <a:gd name="connsiteX3" fmla="*/ 5445 w 10000"/>
              <a:gd name="connsiteY3" fmla="*/ 3403 h 10000"/>
              <a:gd name="connsiteX4" fmla="*/ 9972 w 10000"/>
              <a:gd name="connsiteY4" fmla="*/ 130 h 10000"/>
              <a:gd name="connsiteX5" fmla="*/ 10000 w 10000"/>
              <a:gd name="connsiteY5" fmla="*/ 9945 h 10000"/>
              <a:gd name="connsiteX6" fmla="*/ 0 w 10000"/>
              <a:gd name="connsiteY6" fmla="*/ 9956 h 10000"/>
              <a:gd name="connsiteX0" fmla="*/ 0 w 10000"/>
              <a:gd name="connsiteY0" fmla="*/ 9956 h 10000"/>
              <a:gd name="connsiteX1" fmla="*/ 3146 w 10000"/>
              <a:gd name="connsiteY1" fmla="*/ 8014 h 10000"/>
              <a:gd name="connsiteX2" fmla="*/ 3108 w 10000"/>
              <a:gd name="connsiteY2" fmla="*/ 5023 h 10000"/>
              <a:gd name="connsiteX3" fmla="*/ 5445 w 10000"/>
              <a:gd name="connsiteY3" fmla="*/ 3403 h 10000"/>
              <a:gd name="connsiteX4" fmla="*/ 9972 w 10000"/>
              <a:gd name="connsiteY4" fmla="*/ 130 h 10000"/>
              <a:gd name="connsiteX5" fmla="*/ 10000 w 10000"/>
              <a:gd name="connsiteY5" fmla="*/ 9945 h 10000"/>
              <a:gd name="connsiteX6" fmla="*/ 0 w 10000"/>
              <a:gd name="connsiteY6" fmla="*/ 9956 h 10000"/>
              <a:gd name="connsiteX0" fmla="*/ 0 w 10000"/>
              <a:gd name="connsiteY0" fmla="*/ 9956 h 10000"/>
              <a:gd name="connsiteX1" fmla="*/ 3101 w 10000"/>
              <a:gd name="connsiteY1" fmla="*/ 7934 h 10000"/>
              <a:gd name="connsiteX2" fmla="*/ 3108 w 10000"/>
              <a:gd name="connsiteY2" fmla="*/ 5023 h 10000"/>
              <a:gd name="connsiteX3" fmla="*/ 5445 w 10000"/>
              <a:gd name="connsiteY3" fmla="*/ 3403 h 10000"/>
              <a:gd name="connsiteX4" fmla="*/ 9972 w 10000"/>
              <a:gd name="connsiteY4" fmla="*/ 130 h 10000"/>
              <a:gd name="connsiteX5" fmla="*/ 10000 w 10000"/>
              <a:gd name="connsiteY5" fmla="*/ 9945 h 10000"/>
              <a:gd name="connsiteX6" fmla="*/ 0 w 10000"/>
              <a:gd name="connsiteY6" fmla="*/ 9956 h 10000"/>
              <a:gd name="connsiteX0" fmla="*/ 0 w 10000"/>
              <a:gd name="connsiteY0" fmla="*/ 9956 h 10000"/>
              <a:gd name="connsiteX1" fmla="*/ 3101 w 10000"/>
              <a:gd name="connsiteY1" fmla="*/ 7934 h 10000"/>
              <a:gd name="connsiteX2" fmla="*/ 2944 w 10000"/>
              <a:gd name="connsiteY2" fmla="*/ 4977 h 10000"/>
              <a:gd name="connsiteX3" fmla="*/ 5445 w 10000"/>
              <a:gd name="connsiteY3" fmla="*/ 3403 h 10000"/>
              <a:gd name="connsiteX4" fmla="*/ 9972 w 10000"/>
              <a:gd name="connsiteY4" fmla="*/ 130 h 10000"/>
              <a:gd name="connsiteX5" fmla="*/ 10000 w 10000"/>
              <a:gd name="connsiteY5" fmla="*/ 9945 h 10000"/>
              <a:gd name="connsiteX6" fmla="*/ 0 w 10000"/>
              <a:gd name="connsiteY6" fmla="*/ 9956 h 10000"/>
              <a:gd name="connsiteX0" fmla="*/ 0 w 10000"/>
              <a:gd name="connsiteY0" fmla="*/ 9956 h 10000"/>
              <a:gd name="connsiteX1" fmla="*/ 2982 w 10000"/>
              <a:gd name="connsiteY1" fmla="*/ 7968 h 10000"/>
              <a:gd name="connsiteX2" fmla="*/ 2944 w 10000"/>
              <a:gd name="connsiteY2" fmla="*/ 4977 h 10000"/>
              <a:gd name="connsiteX3" fmla="*/ 5445 w 10000"/>
              <a:gd name="connsiteY3" fmla="*/ 3403 h 10000"/>
              <a:gd name="connsiteX4" fmla="*/ 9972 w 10000"/>
              <a:gd name="connsiteY4" fmla="*/ 130 h 10000"/>
              <a:gd name="connsiteX5" fmla="*/ 10000 w 10000"/>
              <a:gd name="connsiteY5" fmla="*/ 9945 h 10000"/>
              <a:gd name="connsiteX6" fmla="*/ 0 w 10000"/>
              <a:gd name="connsiteY6" fmla="*/ 9956 h 10000"/>
              <a:gd name="connsiteX0" fmla="*/ 0 w 10000"/>
              <a:gd name="connsiteY0" fmla="*/ 9956 h 10000"/>
              <a:gd name="connsiteX1" fmla="*/ 2982 w 10000"/>
              <a:gd name="connsiteY1" fmla="*/ 7968 h 10000"/>
              <a:gd name="connsiteX2" fmla="*/ 2855 w 10000"/>
              <a:gd name="connsiteY2" fmla="*/ 5114 h 10000"/>
              <a:gd name="connsiteX3" fmla="*/ 5445 w 10000"/>
              <a:gd name="connsiteY3" fmla="*/ 3403 h 10000"/>
              <a:gd name="connsiteX4" fmla="*/ 9972 w 10000"/>
              <a:gd name="connsiteY4" fmla="*/ 130 h 10000"/>
              <a:gd name="connsiteX5" fmla="*/ 10000 w 10000"/>
              <a:gd name="connsiteY5" fmla="*/ 9945 h 10000"/>
              <a:gd name="connsiteX6" fmla="*/ 0 w 10000"/>
              <a:gd name="connsiteY6" fmla="*/ 9956 h 10000"/>
              <a:gd name="connsiteX0" fmla="*/ 0 w 10000"/>
              <a:gd name="connsiteY0" fmla="*/ 9956 h 10000"/>
              <a:gd name="connsiteX1" fmla="*/ 2982 w 10000"/>
              <a:gd name="connsiteY1" fmla="*/ 7968 h 10000"/>
              <a:gd name="connsiteX2" fmla="*/ 2929 w 10000"/>
              <a:gd name="connsiteY2" fmla="*/ 5000 h 10000"/>
              <a:gd name="connsiteX3" fmla="*/ 5445 w 10000"/>
              <a:gd name="connsiteY3" fmla="*/ 3403 h 10000"/>
              <a:gd name="connsiteX4" fmla="*/ 9972 w 10000"/>
              <a:gd name="connsiteY4" fmla="*/ 130 h 10000"/>
              <a:gd name="connsiteX5" fmla="*/ 10000 w 10000"/>
              <a:gd name="connsiteY5" fmla="*/ 9945 h 10000"/>
              <a:gd name="connsiteX6" fmla="*/ 0 w 10000"/>
              <a:gd name="connsiteY6" fmla="*/ 9956 h 10000"/>
              <a:gd name="connsiteX0" fmla="*/ 0 w 10000"/>
              <a:gd name="connsiteY0" fmla="*/ 9946 h 9990"/>
              <a:gd name="connsiteX1" fmla="*/ 2982 w 10000"/>
              <a:gd name="connsiteY1" fmla="*/ 7958 h 9990"/>
              <a:gd name="connsiteX2" fmla="*/ 2929 w 10000"/>
              <a:gd name="connsiteY2" fmla="*/ 4990 h 9990"/>
              <a:gd name="connsiteX3" fmla="*/ 5757 w 10000"/>
              <a:gd name="connsiteY3" fmla="*/ 3668 h 9990"/>
              <a:gd name="connsiteX4" fmla="*/ 9972 w 10000"/>
              <a:gd name="connsiteY4" fmla="*/ 120 h 9990"/>
              <a:gd name="connsiteX5" fmla="*/ 10000 w 10000"/>
              <a:gd name="connsiteY5" fmla="*/ 9935 h 9990"/>
              <a:gd name="connsiteX6" fmla="*/ 0 w 10000"/>
              <a:gd name="connsiteY6" fmla="*/ 9946 h 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90">
                <a:moveTo>
                  <a:pt x="0" y="9946"/>
                </a:moveTo>
                <a:cubicBezTo>
                  <a:pt x="0" y="9946"/>
                  <a:pt x="2494" y="8784"/>
                  <a:pt x="2982" y="7958"/>
                </a:cubicBezTo>
                <a:cubicBezTo>
                  <a:pt x="3470" y="7132"/>
                  <a:pt x="2467" y="5705"/>
                  <a:pt x="2929" y="4990"/>
                </a:cubicBezTo>
                <a:cubicBezTo>
                  <a:pt x="3391" y="4275"/>
                  <a:pt x="5337" y="4919"/>
                  <a:pt x="5757" y="3668"/>
                </a:cubicBezTo>
                <a:cubicBezTo>
                  <a:pt x="6178" y="2406"/>
                  <a:pt x="3367" y="-639"/>
                  <a:pt x="9972" y="120"/>
                </a:cubicBezTo>
                <a:cubicBezTo>
                  <a:pt x="9972" y="11332"/>
                  <a:pt x="10000" y="9935"/>
                  <a:pt x="10000" y="9935"/>
                </a:cubicBezTo>
                <a:lnTo>
                  <a:pt x="0" y="9946"/>
                </a:lnTo>
                <a:close/>
              </a:path>
            </a:pathLst>
          </a:custGeom>
          <a:solidFill>
            <a:srgbClr val="585D7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51">
            <a:extLst>
              <a:ext uri="{FF2B5EF4-FFF2-40B4-BE49-F238E27FC236}">
                <a16:creationId xmlns:a16="http://schemas.microsoft.com/office/drawing/2014/main" id="{3009A7A4-D24E-4FE9-87D8-234DCBBDF11F}"/>
              </a:ext>
            </a:extLst>
          </p:cNvPr>
          <p:cNvSpPr>
            <a:spLocks/>
          </p:cNvSpPr>
          <p:nvPr/>
        </p:nvSpPr>
        <p:spPr bwMode="auto">
          <a:xfrm rot="10800000" flipH="1">
            <a:off x="7558964" y="578"/>
            <a:ext cx="4656751" cy="6266306"/>
          </a:xfrm>
          <a:custGeom>
            <a:avLst/>
            <a:gdLst>
              <a:gd name="T0" fmla="*/ 0 w 1176"/>
              <a:gd name="T1" fmla="*/ 1072 h 1072"/>
              <a:gd name="T2" fmla="*/ 147 w 1176"/>
              <a:gd name="T3" fmla="*/ 734 h 1072"/>
              <a:gd name="T4" fmla="*/ 370 w 1176"/>
              <a:gd name="T5" fmla="*/ 458 h 1072"/>
              <a:gd name="T6" fmla="*/ 652 w 1176"/>
              <a:gd name="T7" fmla="*/ 397 h 1072"/>
              <a:gd name="T8" fmla="*/ 1176 w 1176"/>
              <a:gd name="T9" fmla="*/ 68 h 1072"/>
              <a:gd name="T10" fmla="*/ 1176 w 1176"/>
              <a:gd name="T11" fmla="*/ 1072 h 1072"/>
              <a:gd name="T12" fmla="*/ 0 w 1176"/>
              <a:gd name="T13" fmla="*/ 1072 h 1072"/>
              <a:gd name="connsiteX0" fmla="*/ 0 w 9981"/>
              <a:gd name="connsiteY0" fmla="*/ 8871 h 9463"/>
              <a:gd name="connsiteX1" fmla="*/ 1231 w 9981"/>
              <a:gd name="connsiteY1" fmla="*/ 6310 h 9463"/>
              <a:gd name="connsiteX2" fmla="*/ 3127 w 9981"/>
              <a:gd name="connsiteY2" fmla="*/ 3735 h 9463"/>
              <a:gd name="connsiteX3" fmla="*/ 5525 w 9981"/>
              <a:gd name="connsiteY3" fmla="*/ 3166 h 9463"/>
              <a:gd name="connsiteX4" fmla="*/ 9981 w 9981"/>
              <a:gd name="connsiteY4" fmla="*/ 97 h 9463"/>
              <a:gd name="connsiteX5" fmla="*/ 9981 w 9981"/>
              <a:gd name="connsiteY5" fmla="*/ 9463 h 9463"/>
              <a:gd name="connsiteX6" fmla="*/ 0 w 9981"/>
              <a:gd name="connsiteY6" fmla="*/ 8871 h 9463"/>
              <a:gd name="connsiteX0" fmla="*/ 0 w 10000"/>
              <a:gd name="connsiteY0" fmla="*/ 9374 h 10000"/>
              <a:gd name="connsiteX1" fmla="*/ 2285 w 10000"/>
              <a:gd name="connsiteY1" fmla="*/ 7237 h 10000"/>
              <a:gd name="connsiteX2" fmla="*/ 3133 w 10000"/>
              <a:gd name="connsiteY2" fmla="*/ 3947 h 10000"/>
              <a:gd name="connsiteX3" fmla="*/ 5536 w 10000"/>
              <a:gd name="connsiteY3" fmla="*/ 3346 h 10000"/>
              <a:gd name="connsiteX4" fmla="*/ 10000 w 10000"/>
              <a:gd name="connsiteY4" fmla="*/ 103 h 10000"/>
              <a:gd name="connsiteX5" fmla="*/ 10000 w 10000"/>
              <a:gd name="connsiteY5" fmla="*/ 10000 h 10000"/>
              <a:gd name="connsiteX6" fmla="*/ 0 w 10000"/>
              <a:gd name="connsiteY6" fmla="*/ 9374 h 10000"/>
              <a:gd name="connsiteX0" fmla="*/ 0 w 10000"/>
              <a:gd name="connsiteY0" fmla="*/ 9374 h 10000"/>
              <a:gd name="connsiteX1" fmla="*/ 2285 w 10000"/>
              <a:gd name="connsiteY1" fmla="*/ 7237 h 10000"/>
              <a:gd name="connsiteX2" fmla="*/ 4011 w 10000"/>
              <a:gd name="connsiteY2" fmla="*/ 4796 h 10000"/>
              <a:gd name="connsiteX3" fmla="*/ 5536 w 10000"/>
              <a:gd name="connsiteY3" fmla="*/ 3346 h 10000"/>
              <a:gd name="connsiteX4" fmla="*/ 10000 w 10000"/>
              <a:gd name="connsiteY4" fmla="*/ 103 h 10000"/>
              <a:gd name="connsiteX5" fmla="*/ 10000 w 10000"/>
              <a:gd name="connsiteY5" fmla="*/ 10000 h 10000"/>
              <a:gd name="connsiteX6" fmla="*/ 0 w 10000"/>
              <a:gd name="connsiteY6" fmla="*/ 9374 h 10000"/>
              <a:gd name="connsiteX0" fmla="*/ 0 w 10000"/>
              <a:gd name="connsiteY0" fmla="*/ 9374 h 10000"/>
              <a:gd name="connsiteX1" fmla="*/ 3578 w 10000"/>
              <a:gd name="connsiteY1" fmla="*/ 7483 h 10000"/>
              <a:gd name="connsiteX2" fmla="*/ 4011 w 10000"/>
              <a:gd name="connsiteY2" fmla="*/ 4796 h 10000"/>
              <a:gd name="connsiteX3" fmla="*/ 5536 w 10000"/>
              <a:gd name="connsiteY3" fmla="*/ 3346 h 10000"/>
              <a:gd name="connsiteX4" fmla="*/ 10000 w 10000"/>
              <a:gd name="connsiteY4" fmla="*/ 103 h 10000"/>
              <a:gd name="connsiteX5" fmla="*/ 10000 w 10000"/>
              <a:gd name="connsiteY5" fmla="*/ 10000 h 10000"/>
              <a:gd name="connsiteX6" fmla="*/ 0 w 10000"/>
              <a:gd name="connsiteY6" fmla="*/ 9374 h 10000"/>
              <a:gd name="connsiteX0" fmla="*/ 0 w 10000"/>
              <a:gd name="connsiteY0" fmla="*/ 9374 h 9374"/>
              <a:gd name="connsiteX1" fmla="*/ 3578 w 10000"/>
              <a:gd name="connsiteY1" fmla="*/ 7483 h 9374"/>
              <a:gd name="connsiteX2" fmla="*/ 4011 w 10000"/>
              <a:gd name="connsiteY2" fmla="*/ 4796 h 9374"/>
              <a:gd name="connsiteX3" fmla="*/ 5536 w 10000"/>
              <a:gd name="connsiteY3" fmla="*/ 3346 h 9374"/>
              <a:gd name="connsiteX4" fmla="*/ 10000 w 10000"/>
              <a:gd name="connsiteY4" fmla="*/ 103 h 9374"/>
              <a:gd name="connsiteX5" fmla="*/ 9807 w 10000"/>
              <a:gd name="connsiteY5" fmla="*/ 8280 h 9374"/>
              <a:gd name="connsiteX6" fmla="*/ 0 w 10000"/>
              <a:gd name="connsiteY6" fmla="*/ 9374 h 9374"/>
              <a:gd name="connsiteX0" fmla="*/ 0 w 10000"/>
              <a:gd name="connsiteY0" fmla="*/ 10000 h 10000"/>
              <a:gd name="connsiteX1" fmla="*/ 3578 w 10000"/>
              <a:gd name="connsiteY1" fmla="*/ 7983 h 10000"/>
              <a:gd name="connsiteX2" fmla="*/ 4011 w 10000"/>
              <a:gd name="connsiteY2" fmla="*/ 5116 h 10000"/>
              <a:gd name="connsiteX3" fmla="*/ 5536 w 10000"/>
              <a:gd name="connsiteY3" fmla="*/ 3569 h 10000"/>
              <a:gd name="connsiteX4" fmla="*/ 10000 w 10000"/>
              <a:gd name="connsiteY4" fmla="*/ 110 h 10000"/>
              <a:gd name="connsiteX5" fmla="*/ 8157 w 10000"/>
              <a:gd name="connsiteY5" fmla="*/ 10000 h 10000"/>
              <a:gd name="connsiteX6" fmla="*/ 0 w 10000"/>
              <a:gd name="connsiteY6" fmla="*/ 10000 h 10000"/>
              <a:gd name="connsiteX0" fmla="*/ 0 w 8175"/>
              <a:gd name="connsiteY0" fmla="*/ 9793 h 9793"/>
              <a:gd name="connsiteX1" fmla="*/ 3578 w 8175"/>
              <a:gd name="connsiteY1" fmla="*/ 7776 h 9793"/>
              <a:gd name="connsiteX2" fmla="*/ 4011 w 8175"/>
              <a:gd name="connsiteY2" fmla="*/ 4909 h 9793"/>
              <a:gd name="connsiteX3" fmla="*/ 5536 w 8175"/>
              <a:gd name="connsiteY3" fmla="*/ 3362 h 9793"/>
              <a:gd name="connsiteX4" fmla="*/ 8157 w 8175"/>
              <a:gd name="connsiteY4" fmla="*/ 117 h 9793"/>
              <a:gd name="connsiteX5" fmla="*/ 8157 w 8175"/>
              <a:gd name="connsiteY5" fmla="*/ 9793 h 9793"/>
              <a:gd name="connsiteX6" fmla="*/ 0 w 8175"/>
              <a:gd name="connsiteY6" fmla="*/ 9793 h 9793"/>
              <a:gd name="connsiteX0" fmla="*/ 0 w 10000"/>
              <a:gd name="connsiteY0" fmla="*/ 9992 h 9992"/>
              <a:gd name="connsiteX1" fmla="*/ 4377 w 10000"/>
              <a:gd name="connsiteY1" fmla="*/ 7932 h 9992"/>
              <a:gd name="connsiteX2" fmla="*/ 4906 w 10000"/>
              <a:gd name="connsiteY2" fmla="*/ 5005 h 9992"/>
              <a:gd name="connsiteX3" fmla="*/ 7210 w 10000"/>
              <a:gd name="connsiteY3" fmla="*/ 3686 h 9992"/>
              <a:gd name="connsiteX4" fmla="*/ 9978 w 10000"/>
              <a:gd name="connsiteY4" fmla="*/ 111 h 9992"/>
              <a:gd name="connsiteX5" fmla="*/ 9978 w 10000"/>
              <a:gd name="connsiteY5" fmla="*/ 9992 h 9992"/>
              <a:gd name="connsiteX6" fmla="*/ 0 w 10000"/>
              <a:gd name="connsiteY6" fmla="*/ 9992 h 9992"/>
              <a:gd name="connsiteX0" fmla="*/ 0 w 10000"/>
              <a:gd name="connsiteY0" fmla="*/ 10000 h 10000"/>
              <a:gd name="connsiteX1" fmla="*/ 4953 w 10000"/>
              <a:gd name="connsiteY1" fmla="*/ 8092 h 10000"/>
              <a:gd name="connsiteX2" fmla="*/ 4906 w 10000"/>
              <a:gd name="connsiteY2" fmla="*/ 5009 h 10000"/>
              <a:gd name="connsiteX3" fmla="*/ 7210 w 10000"/>
              <a:gd name="connsiteY3" fmla="*/ 3689 h 10000"/>
              <a:gd name="connsiteX4" fmla="*/ 9978 w 10000"/>
              <a:gd name="connsiteY4" fmla="*/ 111 h 10000"/>
              <a:gd name="connsiteX5" fmla="*/ 9978 w 10000"/>
              <a:gd name="connsiteY5" fmla="*/ 10000 h 10000"/>
              <a:gd name="connsiteX6" fmla="*/ 0 w 10000"/>
              <a:gd name="connsiteY6" fmla="*/ 10000 h 10000"/>
              <a:gd name="connsiteX0" fmla="*/ 0 w 7236"/>
              <a:gd name="connsiteY0" fmla="*/ 10107 h 10107"/>
              <a:gd name="connsiteX1" fmla="*/ 2189 w 7236"/>
              <a:gd name="connsiteY1" fmla="*/ 8092 h 10107"/>
              <a:gd name="connsiteX2" fmla="*/ 2142 w 7236"/>
              <a:gd name="connsiteY2" fmla="*/ 5009 h 10107"/>
              <a:gd name="connsiteX3" fmla="*/ 4446 w 7236"/>
              <a:gd name="connsiteY3" fmla="*/ 3689 h 10107"/>
              <a:gd name="connsiteX4" fmla="*/ 7214 w 7236"/>
              <a:gd name="connsiteY4" fmla="*/ 111 h 10107"/>
              <a:gd name="connsiteX5" fmla="*/ 7214 w 7236"/>
              <a:gd name="connsiteY5" fmla="*/ 10000 h 10107"/>
              <a:gd name="connsiteX6" fmla="*/ 0 w 7236"/>
              <a:gd name="connsiteY6" fmla="*/ 10107 h 10107"/>
              <a:gd name="connsiteX0" fmla="*/ 0 w 9984"/>
              <a:gd name="connsiteY0" fmla="*/ 9905 h 9905"/>
              <a:gd name="connsiteX1" fmla="*/ 3009 w 9984"/>
              <a:gd name="connsiteY1" fmla="*/ 8005 h 9905"/>
              <a:gd name="connsiteX2" fmla="*/ 2944 w 9984"/>
              <a:gd name="connsiteY2" fmla="*/ 4955 h 9905"/>
              <a:gd name="connsiteX3" fmla="*/ 6128 w 9984"/>
              <a:gd name="connsiteY3" fmla="*/ 3649 h 9905"/>
              <a:gd name="connsiteX4" fmla="*/ 9954 w 9984"/>
              <a:gd name="connsiteY4" fmla="*/ 109 h 9905"/>
              <a:gd name="connsiteX5" fmla="*/ 9954 w 9984"/>
              <a:gd name="connsiteY5" fmla="*/ 9893 h 9905"/>
              <a:gd name="connsiteX6" fmla="*/ 0 w 9984"/>
              <a:gd name="connsiteY6" fmla="*/ 9905 h 9905"/>
              <a:gd name="connsiteX0" fmla="*/ 0 w 10005"/>
              <a:gd name="connsiteY0" fmla="*/ 10000 h 10000"/>
              <a:gd name="connsiteX1" fmla="*/ 3014 w 10005"/>
              <a:gd name="connsiteY1" fmla="*/ 8082 h 10000"/>
              <a:gd name="connsiteX2" fmla="*/ 2949 w 10005"/>
              <a:gd name="connsiteY2" fmla="*/ 5003 h 10000"/>
              <a:gd name="connsiteX3" fmla="*/ 6138 w 10005"/>
              <a:gd name="connsiteY3" fmla="*/ 3684 h 10000"/>
              <a:gd name="connsiteX4" fmla="*/ 9970 w 10005"/>
              <a:gd name="connsiteY4" fmla="*/ 110 h 10000"/>
              <a:gd name="connsiteX5" fmla="*/ 9975 w 10005"/>
              <a:gd name="connsiteY5" fmla="*/ 9996 h 10000"/>
              <a:gd name="connsiteX6" fmla="*/ 0 w 10005"/>
              <a:gd name="connsiteY6" fmla="*/ 10000 h 10000"/>
              <a:gd name="connsiteX0" fmla="*/ 0 w 10326"/>
              <a:gd name="connsiteY0" fmla="*/ 10000 h 10000"/>
              <a:gd name="connsiteX1" fmla="*/ 3014 w 10326"/>
              <a:gd name="connsiteY1" fmla="*/ 8082 h 10000"/>
              <a:gd name="connsiteX2" fmla="*/ 2949 w 10326"/>
              <a:gd name="connsiteY2" fmla="*/ 5003 h 10000"/>
              <a:gd name="connsiteX3" fmla="*/ 6138 w 10326"/>
              <a:gd name="connsiteY3" fmla="*/ 3684 h 10000"/>
              <a:gd name="connsiteX4" fmla="*/ 9970 w 10326"/>
              <a:gd name="connsiteY4" fmla="*/ 110 h 10000"/>
              <a:gd name="connsiteX5" fmla="*/ 10313 w 10326"/>
              <a:gd name="connsiteY5" fmla="*/ 9883 h 10000"/>
              <a:gd name="connsiteX6" fmla="*/ 0 w 10326"/>
              <a:gd name="connsiteY6" fmla="*/ 10000 h 10000"/>
              <a:gd name="connsiteX0" fmla="*/ 0 w 9970"/>
              <a:gd name="connsiteY0" fmla="*/ 10000 h 10005"/>
              <a:gd name="connsiteX1" fmla="*/ 3014 w 9970"/>
              <a:gd name="connsiteY1" fmla="*/ 8082 h 10005"/>
              <a:gd name="connsiteX2" fmla="*/ 2949 w 9970"/>
              <a:gd name="connsiteY2" fmla="*/ 5003 h 10005"/>
              <a:gd name="connsiteX3" fmla="*/ 6138 w 9970"/>
              <a:gd name="connsiteY3" fmla="*/ 3684 h 10005"/>
              <a:gd name="connsiteX4" fmla="*/ 9970 w 9970"/>
              <a:gd name="connsiteY4" fmla="*/ 110 h 10005"/>
              <a:gd name="connsiteX5" fmla="*/ 9915 w 9970"/>
              <a:gd name="connsiteY5" fmla="*/ 10005 h 10005"/>
              <a:gd name="connsiteX6" fmla="*/ 0 w 9970"/>
              <a:gd name="connsiteY6" fmla="*/ 10000 h 10005"/>
              <a:gd name="connsiteX0" fmla="*/ 0 w 10015"/>
              <a:gd name="connsiteY0" fmla="*/ 9995 h 9995"/>
              <a:gd name="connsiteX1" fmla="*/ 3023 w 10015"/>
              <a:gd name="connsiteY1" fmla="*/ 8078 h 9995"/>
              <a:gd name="connsiteX2" fmla="*/ 2958 w 10015"/>
              <a:gd name="connsiteY2" fmla="*/ 5000 h 9995"/>
              <a:gd name="connsiteX3" fmla="*/ 6156 w 10015"/>
              <a:gd name="connsiteY3" fmla="*/ 3682 h 9995"/>
              <a:gd name="connsiteX4" fmla="*/ 10000 w 10015"/>
              <a:gd name="connsiteY4" fmla="*/ 110 h 9995"/>
              <a:gd name="connsiteX5" fmla="*/ 9983 w 10015"/>
              <a:gd name="connsiteY5" fmla="*/ 9992 h 9995"/>
              <a:gd name="connsiteX6" fmla="*/ 0 w 10015"/>
              <a:gd name="connsiteY6" fmla="*/ 9995 h 9995"/>
              <a:gd name="connsiteX0" fmla="*/ 0 w 10005"/>
              <a:gd name="connsiteY0" fmla="*/ 10000 h 10000"/>
              <a:gd name="connsiteX1" fmla="*/ 3018 w 10005"/>
              <a:gd name="connsiteY1" fmla="*/ 8082 h 10000"/>
              <a:gd name="connsiteX2" fmla="*/ 2954 w 10005"/>
              <a:gd name="connsiteY2" fmla="*/ 5003 h 10000"/>
              <a:gd name="connsiteX3" fmla="*/ 6147 w 10005"/>
              <a:gd name="connsiteY3" fmla="*/ 3684 h 10000"/>
              <a:gd name="connsiteX4" fmla="*/ 9985 w 10005"/>
              <a:gd name="connsiteY4" fmla="*/ 110 h 10000"/>
              <a:gd name="connsiteX5" fmla="*/ 9973 w 10005"/>
              <a:gd name="connsiteY5" fmla="*/ 9993 h 10000"/>
              <a:gd name="connsiteX6" fmla="*/ 0 w 10005"/>
              <a:gd name="connsiteY6" fmla="*/ 10000 h 10000"/>
              <a:gd name="connsiteX0" fmla="*/ 0 w 10002"/>
              <a:gd name="connsiteY0" fmla="*/ 10000 h 10000"/>
              <a:gd name="connsiteX1" fmla="*/ 3018 w 10002"/>
              <a:gd name="connsiteY1" fmla="*/ 8082 h 10000"/>
              <a:gd name="connsiteX2" fmla="*/ 2954 w 10002"/>
              <a:gd name="connsiteY2" fmla="*/ 5003 h 10000"/>
              <a:gd name="connsiteX3" fmla="*/ 6147 w 10002"/>
              <a:gd name="connsiteY3" fmla="*/ 3684 h 10000"/>
              <a:gd name="connsiteX4" fmla="*/ 9958 w 10002"/>
              <a:gd name="connsiteY4" fmla="*/ 110 h 10000"/>
              <a:gd name="connsiteX5" fmla="*/ 9973 w 10002"/>
              <a:gd name="connsiteY5" fmla="*/ 9993 h 10000"/>
              <a:gd name="connsiteX6" fmla="*/ 0 w 10002"/>
              <a:gd name="connsiteY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2" h="10000">
                <a:moveTo>
                  <a:pt x="0" y="10000"/>
                </a:moveTo>
                <a:cubicBezTo>
                  <a:pt x="0" y="10000"/>
                  <a:pt x="2526" y="8915"/>
                  <a:pt x="3018" y="8082"/>
                </a:cubicBezTo>
                <a:cubicBezTo>
                  <a:pt x="3512" y="7249"/>
                  <a:pt x="2432" y="5735"/>
                  <a:pt x="2954" y="5003"/>
                </a:cubicBezTo>
                <a:cubicBezTo>
                  <a:pt x="3475" y="4270"/>
                  <a:pt x="5728" y="4886"/>
                  <a:pt x="6147" y="3684"/>
                </a:cubicBezTo>
                <a:cubicBezTo>
                  <a:pt x="6566" y="2471"/>
                  <a:pt x="3385" y="-619"/>
                  <a:pt x="9958" y="110"/>
                </a:cubicBezTo>
                <a:cubicBezTo>
                  <a:pt x="9850" y="3078"/>
                  <a:pt x="10080" y="7026"/>
                  <a:pt x="9973" y="9993"/>
                </a:cubicBezTo>
                <a:lnTo>
                  <a:pt x="0" y="10000"/>
                </a:lnTo>
                <a:close/>
              </a:path>
            </a:pathLst>
          </a:custGeom>
          <a:gradFill>
            <a:gsLst>
              <a:gs pos="0">
                <a:srgbClr val="DB5180"/>
              </a:gs>
              <a:gs pos="100000">
                <a:srgbClr val="F75E90"/>
              </a:gs>
            </a:gsLst>
            <a:lin ang="13800000" scaled="0"/>
          </a:gradFill>
          <a:ln>
            <a:noFill/>
          </a:ln>
        </p:spPr>
        <p:txBody>
          <a:bodyPr vert="horz" wrap="square" lIns="91440" tIns="45720" rIns="91440" bIns="45720" numCol="1" anchor="t" anchorCtr="0" compatLnSpc="1">
            <a:prstTxWarp prst="textNoShape">
              <a:avLst/>
            </a:prstTxWarp>
          </a:bodyPr>
          <a:lstStyle/>
          <a:p>
            <a:endParaRPr lang="en-US"/>
          </a:p>
        </p:txBody>
      </p:sp>
      <p:pic>
        <p:nvPicPr>
          <p:cNvPr id="9" name="Graphic 8">
            <a:extLst>
              <a:ext uri="{FF2B5EF4-FFF2-40B4-BE49-F238E27FC236}">
                <a16:creationId xmlns:a16="http://schemas.microsoft.com/office/drawing/2014/main" id="{D534BE4B-87B9-D62A-2D57-2E9875C02A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351" y="714380"/>
            <a:ext cx="5426469" cy="4838700"/>
          </a:xfrm>
          <a:prstGeom prst="rect">
            <a:avLst/>
          </a:prstGeom>
        </p:spPr>
      </p:pic>
      <p:sp>
        <p:nvSpPr>
          <p:cNvPr id="10" name="TextBox 9">
            <a:extLst>
              <a:ext uri="{FF2B5EF4-FFF2-40B4-BE49-F238E27FC236}">
                <a16:creationId xmlns:a16="http://schemas.microsoft.com/office/drawing/2014/main" id="{33A7CAF8-6DB3-3718-617D-E3F201984DE3}"/>
              </a:ext>
            </a:extLst>
          </p:cNvPr>
          <p:cNvSpPr txBox="1"/>
          <p:nvPr/>
        </p:nvSpPr>
        <p:spPr>
          <a:xfrm>
            <a:off x="0" y="1895275"/>
            <a:ext cx="6819900" cy="2785378"/>
          </a:xfrm>
          <a:prstGeom prst="rect">
            <a:avLst/>
          </a:prstGeom>
          <a:noFill/>
        </p:spPr>
        <p:txBody>
          <a:bodyPr wrap="square" rtlCol="0">
            <a:spAutoFit/>
          </a:bodyPr>
          <a:lstStyle/>
          <a:p>
            <a:pPr algn="ctr"/>
            <a:r>
              <a:rPr lang="en-US" sz="11500" dirty="0">
                <a:solidFill>
                  <a:srgbClr val="F75E90"/>
                </a:solidFill>
                <a:latin typeface="Gotham-Medium" panose="02000604040000020004" pitchFamily="2" charset="0"/>
              </a:rPr>
              <a:t>STRAVA</a:t>
            </a:r>
          </a:p>
          <a:p>
            <a:pPr algn="ctr"/>
            <a:r>
              <a:rPr lang="en-US" sz="6000" dirty="0">
                <a:solidFill>
                  <a:srgbClr val="F75E90"/>
                </a:solidFill>
                <a:latin typeface="Gotham-Light" panose="02000504020000020004" pitchFamily="2" charset="0"/>
              </a:rPr>
              <a:t>FITNESS</a:t>
            </a:r>
            <a:endParaRPr lang="en-US" sz="8800" dirty="0">
              <a:solidFill>
                <a:srgbClr val="F75E90"/>
              </a:solidFill>
              <a:latin typeface="Gotham-Light" panose="02000504020000020004" pitchFamily="2" charset="0"/>
            </a:endParaRPr>
          </a:p>
        </p:txBody>
      </p:sp>
      <p:sp>
        <p:nvSpPr>
          <p:cNvPr id="11" name="TextBox 10">
            <a:extLst>
              <a:ext uri="{FF2B5EF4-FFF2-40B4-BE49-F238E27FC236}">
                <a16:creationId xmlns:a16="http://schemas.microsoft.com/office/drawing/2014/main" id="{C76F1AB6-95BA-1AB6-46C9-C514F223910B}"/>
              </a:ext>
            </a:extLst>
          </p:cNvPr>
          <p:cNvSpPr txBox="1"/>
          <p:nvPr/>
        </p:nvSpPr>
        <p:spPr>
          <a:xfrm>
            <a:off x="0" y="4717884"/>
            <a:ext cx="6819900" cy="369332"/>
          </a:xfrm>
          <a:prstGeom prst="rect">
            <a:avLst/>
          </a:prstGeom>
          <a:noFill/>
        </p:spPr>
        <p:txBody>
          <a:bodyPr wrap="square" rtlCol="0">
            <a:spAutoFit/>
          </a:bodyPr>
          <a:lstStyle/>
          <a:p>
            <a:pPr algn="ctr"/>
            <a:r>
              <a:rPr lang="en-US" dirty="0">
                <a:solidFill>
                  <a:srgbClr val="F75E90"/>
                </a:solidFill>
                <a:latin typeface="Gotham-Light" panose="02000504020000020004" pitchFamily="2" charset="0"/>
              </a:rPr>
              <a:t>LET'S TALK ABOUT DATA PRIVACY</a:t>
            </a:r>
          </a:p>
        </p:txBody>
      </p:sp>
    </p:spTree>
    <p:extLst>
      <p:ext uri="{BB962C8B-B14F-4D97-AF65-F5344CB8AC3E}">
        <p14:creationId xmlns:p14="http://schemas.microsoft.com/office/powerpoint/2010/main" val="379748831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88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8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88000">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84000">
                                      <p:stCondLst>
                                        <p:cond delay="100"/>
                                      </p:stCondLst>
                                      <p:childTnLst>
                                        <p:set>
                                          <p:cBhvr>
                                            <p:cTn id="10" dur="1" fill="hold">
                                              <p:stCondLst>
                                                <p:cond delay="0"/>
                                              </p:stCondLst>
                                            </p:cTn>
                                            <p:tgtEl>
                                              <p:spTgt spid="6"/>
                                            </p:tgtEl>
                                            <p:attrNameLst>
                                              <p:attrName>style.visibility</p:attrName>
                                            </p:attrNameLst>
                                          </p:cBhvr>
                                          <p:to>
                                            <p:strVal val="visible"/>
                                          </p:to>
                                        </p:set>
                                        <p:anim calcmode="lin" valueType="num" p14:bounceEnd="84000">
                                          <p:cBhvr additive="base">
                                            <p:cTn id="11" dur="500" fill="hold"/>
                                            <p:tgtEl>
                                              <p:spTgt spid="6"/>
                                            </p:tgtEl>
                                            <p:attrNameLst>
                                              <p:attrName>ppt_x</p:attrName>
                                            </p:attrNameLst>
                                          </p:cBhvr>
                                          <p:tavLst>
                                            <p:tav tm="0">
                                              <p:val>
                                                <p:strVal val="1+#ppt_w/2"/>
                                              </p:val>
                                            </p:tav>
                                            <p:tav tm="100000">
                                              <p:val>
                                                <p:strVal val="#ppt_x"/>
                                              </p:val>
                                            </p:tav>
                                          </p:tavLst>
                                        </p:anim>
                                        <p:anim calcmode="lin" valueType="num" p14:bounceEnd="84000">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14:presetBounceEnd="88000">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14:bounceEnd="88000">
                                          <p:cBhvr additive="base">
                                            <p:cTn id="15" dur="500" fill="hold"/>
                                            <p:tgtEl>
                                              <p:spTgt spid="9"/>
                                            </p:tgtEl>
                                            <p:attrNameLst>
                                              <p:attrName>ppt_x</p:attrName>
                                            </p:attrNameLst>
                                          </p:cBhvr>
                                          <p:tavLst>
                                            <p:tav tm="0">
                                              <p:val>
                                                <p:strVal val="1+#ppt_w/2"/>
                                              </p:val>
                                            </p:tav>
                                            <p:tav tm="100000">
                                              <p:val>
                                                <p:strVal val="#ppt_x"/>
                                              </p:val>
                                            </p:tav>
                                          </p:tavLst>
                                        </p:anim>
                                        <p:anim calcmode="lin" valueType="num" p14:bounceEnd="88000">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16" presetClass="entr" presetSubtype="21" fill="hold" grpId="0" nodeType="withEffect">
                                      <p:stCondLst>
                                        <p:cond delay="8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80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1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16" presetClass="entr" presetSubtype="21" fill="hold" grpId="0" nodeType="withEffect">
                                      <p:stCondLst>
                                        <p:cond delay="8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80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2945"/>
        </a:solidFill>
        <a:effectLst/>
      </p:bgPr>
    </p:bg>
    <p:spTree>
      <p:nvGrpSpPr>
        <p:cNvPr id="1" name=""/>
        <p:cNvGrpSpPr/>
        <p:nvPr/>
      </p:nvGrpSpPr>
      <p:grpSpPr>
        <a:xfrm>
          <a:off x="0" y="0"/>
          <a:ext cx="0" cy="0"/>
          <a:chOff x="0" y="0"/>
          <a:chExt cx="0" cy="0"/>
        </a:xfrm>
      </p:grpSpPr>
      <p:sp>
        <p:nvSpPr>
          <p:cNvPr id="1575" name="TextBox 1574"/>
          <p:cNvSpPr txBox="1"/>
          <p:nvPr/>
        </p:nvSpPr>
        <p:spPr>
          <a:xfrm>
            <a:off x="1300567" y="824832"/>
            <a:ext cx="9590865" cy="1446550"/>
          </a:xfrm>
          <a:prstGeom prst="rect">
            <a:avLst/>
          </a:prstGeom>
          <a:noFill/>
        </p:spPr>
        <p:txBody>
          <a:bodyPr wrap="square" rtlCol="0">
            <a:spAutoFit/>
          </a:bodyPr>
          <a:lstStyle/>
          <a:p>
            <a:pPr algn="ctr"/>
            <a:r>
              <a:rPr lang="en-US" sz="8800" dirty="0">
                <a:solidFill>
                  <a:srgbClr val="F75E90"/>
                </a:solidFill>
                <a:latin typeface="Gotham-Medium" panose="02000604040000020004" pitchFamily="2" charset="0"/>
              </a:rPr>
              <a:t>UX / SECURITY</a:t>
            </a:r>
          </a:p>
        </p:txBody>
      </p:sp>
      <p:graphicFrame>
        <p:nvGraphicFramePr>
          <p:cNvPr id="8" name="Chart 7">
            <a:extLst>
              <a:ext uri="{FF2B5EF4-FFF2-40B4-BE49-F238E27FC236}">
                <a16:creationId xmlns:a16="http://schemas.microsoft.com/office/drawing/2014/main" id="{A635EE8B-1757-E069-F724-9AEE5313C46D}"/>
              </a:ext>
            </a:extLst>
          </p:cNvPr>
          <p:cNvGraphicFramePr/>
          <p:nvPr>
            <p:extLst>
              <p:ext uri="{D42A27DB-BD31-4B8C-83A1-F6EECF244321}">
                <p14:modId xmlns:p14="http://schemas.microsoft.com/office/powerpoint/2010/main" val="1517955193"/>
              </p:ext>
            </p:extLst>
          </p:nvPr>
        </p:nvGraphicFramePr>
        <p:xfrm>
          <a:off x="2031999" y="2795692"/>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9" name="Isosceles Triangle 8">
            <a:extLst>
              <a:ext uri="{FF2B5EF4-FFF2-40B4-BE49-F238E27FC236}">
                <a16:creationId xmlns:a16="http://schemas.microsoft.com/office/drawing/2014/main" id="{5C82384D-2747-8487-D7D9-95343F9D3109}"/>
              </a:ext>
            </a:extLst>
          </p:cNvPr>
          <p:cNvSpPr/>
          <p:nvPr/>
        </p:nvSpPr>
        <p:spPr>
          <a:xfrm>
            <a:off x="5958840" y="3819737"/>
            <a:ext cx="274320" cy="1685289"/>
          </a:xfrm>
          <a:prstGeom prst="triangle">
            <a:avLst/>
          </a:prstGeom>
          <a:solidFill>
            <a:srgbClr val="CFF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5A182D-4AC9-0891-4050-27D805323FCC}"/>
              </a:ext>
            </a:extLst>
          </p:cNvPr>
          <p:cNvSpPr/>
          <p:nvPr/>
        </p:nvSpPr>
        <p:spPr>
          <a:xfrm rot="17423259">
            <a:off x="3291710" y="4292799"/>
            <a:ext cx="1143262" cy="923330"/>
          </a:xfrm>
          <a:prstGeom prst="rect">
            <a:avLst/>
          </a:prstGeom>
          <a:noFill/>
        </p:spPr>
        <p:txBody>
          <a:bodyPr vert="horz" wrap="none" lIns="91440" tIns="45720" rIns="91440" bIns="45720">
            <a:prstTxWarp prst="textArchUp">
              <a:avLst>
                <a:gd name="adj" fmla="val 10026173"/>
              </a:avLst>
            </a:prstTxWarp>
            <a:spAutoFit/>
          </a:bodyPr>
          <a:lstStyle/>
          <a:p>
            <a:pPr algn="ctr"/>
            <a:r>
              <a:rPr lang="en-US" b="0" cap="none" spc="0" dirty="0">
                <a:ln w="0"/>
                <a:solidFill>
                  <a:srgbClr val="F75E90"/>
                </a:solidFill>
                <a:effectLst>
                  <a:outerShdw blurRad="38100" dist="19050" dir="2700000" algn="tl" rotWithShape="0">
                    <a:schemeClr val="dk1">
                      <a:alpha val="40000"/>
                    </a:schemeClr>
                  </a:outerShdw>
                </a:effectLst>
              </a:rPr>
              <a:t>UX</a:t>
            </a:r>
          </a:p>
        </p:txBody>
      </p:sp>
      <p:sp>
        <p:nvSpPr>
          <p:cNvPr id="11" name="Rectangle 10">
            <a:extLst>
              <a:ext uri="{FF2B5EF4-FFF2-40B4-BE49-F238E27FC236}">
                <a16:creationId xmlns:a16="http://schemas.microsoft.com/office/drawing/2014/main" id="{6DA21A78-CB1C-228A-5C91-C99F104AAF5B}"/>
              </a:ext>
            </a:extLst>
          </p:cNvPr>
          <p:cNvSpPr/>
          <p:nvPr/>
        </p:nvSpPr>
        <p:spPr>
          <a:xfrm rot="4230188">
            <a:off x="7271333" y="4368998"/>
            <a:ext cx="2048614" cy="923330"/>
          </a:xfrm>
          <a:prstGeom prst="rect">
            <a:avLst/>
          </a:prstGeom>
          <a:noFill/>
        </p:spPr>
        <p:txBody>
          <a:bodyPr vert="horz" wrap="none" lIns="91440" tIns="45720" rIns="91440" bIns="45720">
            <a:prstTxWarp prst="textArchUp">
              <a:avLst>
                <a:gd name="adj" fmla="val 10031728"/>
              </a:avLst>
            </a:prstTxWarp>
            <a:spAutoFit/>
          </a:bodyPr>
          <a:lstStyle/>
          <a:p>
            <a:pPr algn="ctr"/>
            <a:r>
              <a:rPr lang="en-US" sz="2000" dirty="0">
                <a:ln w="0"/>
                <a:solidFill>
                  <a:srgbClr val="F75E90"/>
                </a:solidFill>
                <a:effectLst>
                  <a:outerShdw blurRad="38100" dist="19050" dir="2700000" algn="tl" rotWithShape="0">
                    <a:schemeClr val="dk1">
                      <a:alpha val="40000"/>
                    </a:schemeClr>
                  </a:outerShdw>
                </a:effectLst>
              </a:rPr>
              <a:t>SECURITY</a:t>
            </a:r>
            <a:endParaRPr lang="en-US" sz="2000" b="0" cap="none" spc="0" dirty="0">
              <a:ln w="0"/>
              <a:solidFill>
                <a:srgbClr val="F75E90"/>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438CF72F-BB53-D5DE-083F-400BDF58E95D}"/>
              </a:ext>
            </a:extLst>
          </p:cNvPr>
          <p:cNvSpPr/>
          <p:nvPr/>
        </p:nvSpPr>
        <p:spPr>
          <a:xfrm rot="152151">
            <a:off x="5071692" y="2787676"/>
            <a:ext cx="2048614" cy="923330"/>
          </a:xfrm>
          <a:prstGeom prst="rect">
            <a:avLst/>
          </a:prstGeom>
          <a:noFill/>
        </p:spPr>
        <p:txBody>
          <a:bodyPr vert="horz" wrap="none" lIns="91440" tIns="45720" rIns="91440" bIns="45720">
            <a:prstTxWarp prst="textArchUp">
              <a:avLst>
                <a:gd name="adj" fmla="val 10031728"/>
              </a:avLst>
            </a:prstTxWarp>
            <a:spAutoFit/>
          </a:bodyPr>
          <a:lstStyle/>
          <a:p>
            <a:pPr algn="ctr"/>
            <a:r>
              <a:rPr lang="en-US" sz="2000" dirty="0">
                <a:ln w="0"/>
                <a:solidFill>
                  <a:srgbClr val="F75E90"/>
                </a:solidFill>
                <a:effectLst>
                  <a:outerShdw blurRad="38100" dist="19050" dir="2700000" algn="tl" rotWithShape="0">
                    <a:schemeClr val="dk1">
                      <a:alpha val="40000"/>
                    </a:schemeClr>
                  </a:outerShdw>
                </a:effectLst>
              </a:rPr>
              <a:t>INFO</a:t>
            </a:r>
            <a:endParaRPr lang="en-US" sz="2000" b="0" cap="none" spc="0" dirty="0">
              <a:ln w="0"/>
              <a:solidFill>
                <a:srgbClr val="F75E90"/>
              </a:solidFill>
              <a:effectLst>
                <a:outerShdw blurRad="38100" dist="19050" dir="2700000" algn="tl" rotWithShape="0">
                  <a:schemeClr val="dk1">
                    <a:alpha val="40000"/>
                  </a:schemeClr>
                </a:outerShdw>
              </a:effectLst>
            </a:endParaRPr>
          </a:p>
        </p:txBody>
      </p:sp>
      <p:sp>
        <p:nvSpPr>
          <p:cNvPr id="14" name="Speech Bubble: Rectangle with Corners Rounded 13">
            <a:extLst>
              <a:ext uri="{FF2B5EF4-FFF2-40B4-BE49-F238E27FC236}">
                <a16:creationId xmlns:a16="http://schemas.microsoft.com/office/drawing/2014/main" id="{39320019-84F3-0CAC-E506-858B2D57A1DF}"/>
              </a:ext>
            </a:extLst>
          </p:cNvPr>
          <p:cNvSpPr/>
          <p:nvPr/>
        </p:nvSpPr>
        <p:spPr>
          <a:xfrm>
            <a:off x="8154864" y="2309057"/>
            <a:ext cx="3650968" cy="1013066"/>
          </a:xfrm>
          <a:prstGeom prst="wedgeRoundRectCallout">
            <a:avLst>
              <a:gd name="adj1" fmla="val -93728"/>
              <a:gd name="adj2" fmla="val -4249"/>
              <a:gd name="adj3" fmla="val 16667"/>
            </a:avLst>
          </a:prstGeom>
          <a:solidFill>
            <a:srgbClr val="DB51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42945"/>
                </a:solidFill>
              </a:rPr>
              <a:t>Create trust amongst users by informing them about the data points collected and their uses</a:t>
            </a:r>
          </a:p>
        </p:txBody>
      </p:sp>
      <p:sp>
        <p:nvSpPr>
          <p:cNvPr id="15" name="Speech Bubble: Rectangle with Corners Rounded 14">
            <a:extLst>
              <a:ext uri="{FF2B5EF4-FFF2-40B4-BE49-F238E27FC236}">
                <a16:creationId xmlns:a16="http://schemas.microsoft.com/office/drawing/2014/main" id="{41AC99EB-5F21-B7A3-F0B9-61849C71201C}"/>
              </a:ext>
            </a:extLst>
          </p:cNvPr>
          <p:cNvSpPr/>
          <p:nvPr/>
        </p:nvSpPr>
        <p:spPr>
          <a:xfrm>
            <a:off x="8295640" y="5661857"/>
            <a:ext cx="3650968" cy="1013066"/>
          </a:xfrm>
          <a:prstGeom prst="wedgeRoundRectCallout">
            <a:avLst>
              <a:gd name="adj1" fmla="val -31949"/>
              <a:gd name="adj2" fmla="val -90749"/>
              <a:gd name="adj3" fmla="val 16667"/>
            </a:avLst>
          </a:prstGeom>
          <a:solidFill>
            <a:srgbClr val="DB51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42945"/>
                </a:solidFill>
              </a:rPr>
              <a:t>Focusing on security might score some brownie points, but will render the app a glorified fitness tracker</a:t>
            </a:r>
          </a:p>
        </p:txBody>
      </p:sp>
      <p:sp>
        <p:nvSpPr>
          <p:cNvPr id="16" name="Speech Bubble: Rectangle with Corners Rounded 15">
            <a:extLst>
              <a:ext uri="{FF2B5EF4-FFF2-40B4-BE49-F238E27FC236}">
                <a16:creationId xmlns:a16="http://schemas.microsoft.com/office/drawing/2014/main" id="{B581074D-D8BD-3DE7-BDA3-3B8DDB301572}"/>
              </a:ext>
            </a:extLst>
          </p:cNvPr>
          <p:cNvSpPr/>
          <p:nvPr/>
        </p:nvSpPr>
        <p:spPr>
          <a:xfrm>
            <a:off x="288215" y="5661857"/>
            <a:ext cx="3650968" cy="1013066"/>
          </a:xfrm>
          <a:prstGeom prst="wedgeRoundRectCallout">
            <a:avLst>
              <a:gd name="adj1" fmla="val 32752"/>
              <a:gd name="adj2" fmla="val -120084"/>
              <a:gd name="adj3" fmla="val 16667"/>
            </a:avLst>
          </a:prstGeom>
          <a:solidFill>
            <a:srgbClr val="DB51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242945"/>
                </a:solidFill>
              </a:rPr>
              <a:t>Collecting too many data points might antagonize users vary about data collection</a:t>
            </a:r>
          </a:p>
        </p:txBody>
      </p:sp>
    </p:spTree>
    <p:extLst>
      <p:ext uri="{BB962C8B-B14F-4D97-AF65-F5344CB8AC3E}">
        <p14:creationId xmlns:p14="http://schemas.microsoft.com/office/powerpoint/2010/main" val="30694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75"/>
                                        </p:tgtEl>
                                        <p:attrNameLst>
                                          <p:attrName>style.visibility</p:attrName>
                                        </p:attrNameLst>
                                      </p:cBhvr>
                                      <p:to>
                                        <p:strVal val="visible"/>
                                      </p:to>
                                    </p:set>
                                    <p:animEffect transition="in" filter="barn(inVertical)">
                                      <p:cBhvr>
                                        <p:cTn id="7" dur="500"/>
                                        <p:tgtEl>
                                          <p:spTgt spid="15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5" grpId="0"/>
      <p:bldGraphic spid="8" grpId="0">
        <p:bldAsOne/>
      </p:bldGraphic>
      <p:bldP spid="9" grpId="0" animBg="1"/>
      <p:bldP spid="10" grpId="0"/>
      <p:bldP spid="11" grpId="0"/>
      <p:bldP spid="12" grpId="0"/>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294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E5509F-C28E-A73C-450F-D00EF6C3856A}"/>
              </a:ext>
            </a:extLst>
          </p:cNvPr>
          <p:cNvSpPr txBox="1"/>
          <p:nvPr/>
        </p:nvSpPr>
        <p:spPr>
          <a:xfrm>
            <a:off x="1300567" y="114300"/>
            <a:ext cx="9590865" cy="1015663"/>
          </a:xfrm>
          <a:prstGeom prst="rect">
            <a:avLst/>
          </a:prstGeom>
          <a:noFill/>
        </p:spPr>
        <p:txBody>
          <a:bodyPr wrap="square" rtlCol="0">
            <a:spAutoFit/>
          </a:bodyPr>
          <a:lstStyle/>
          <a:p>
            <a:pPr algn="ctr"/>
            <a:r>
              <a:rPr lang="en-US" sz="6000" dirty="0">
                <a:solidFill>
                  <a:srgbClr val="F75E90"/>
                </a:solidFill>
                <a:latin typeface="Gotham-Medium" panose="02000604040000020004" pitchFamily="2" charset="0"/>
              </a:rPr>
              <a:t>DATA POINTS</a:t>
            </a:r>
          </a:p>
        </p:txBody>
      </p:sp>
      <p:cxnSp>
        <p:nvCxnSpPr>
          <p:cNvPr id="4" name="Straight Connector 3">
            <a:extLst>
              <a:ext uri="{FF2B5EF4-FFF2-40B4-BE49-F238E27FC236}">
                <a16:creationId xmlns:a16="http://schemas.microsoft.com/office/drawing/2014/main" id="{560DA8CD-7CE4-3777-E2CA-09BDECBF6723}"/>
              </a:ext>
            </a:extLst>
          </p:cNvPr>
          <p:cNvCxnSpPr/>
          <p:nvPr/>
        </p:nvCxnSpPr>
        <p:spPr>
          <a:xfrm>
            <a:off x="6095999" y="1546860"/>
            <a:ext cx="0" cy="4960620"/>
          </a:xfrm>
          <a:prstGeom prst="line">
            <a:avLst/>
          </a:prstGeom>
          <a:ln w="38100">
            <a:solidFill>
              <a:srgbClr val="F75E90"/>
            </a:solidFill>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C56BF03-1DC8-5078-AD78-E60C46464817}"/>
              </a:ext>
            </a:extLst>
          </p:cNvPr>
          <p:cNvSpPr txBox="1"/>
          <p:nvPr/>
        </p:nvSpPr>
        <p:spPr>
          <a:xfrm>
            <a:off x="0" y="1363980"/>
            <a:ext cx="6096000" cy="523220"/>
          </a:xfrm>
          <a:prstGeom prst="rect">
            <a:avLst/>
          </a:prstGeom>
          <a:noFill/>
        </p:spPr>
        <p:txBody>
          <a:bodyPr wrap="square" rtlCol="0">
            <a:spAutoFit/>
          </a:bodyPr>
          <a:lstStyle/>
          <a:p>
            <a:pPr algn="ctr"/>
            <a:r>
              <a:rPr lang="en-US" sz="2800" dirty="0">
                <a:solidFill>
                  <a:srgbClr val="F75E90"/>
                </a:solidFill>
                <a:latin typeface="Gotham-Medium" panose="02000604040000020004" pitchFamily="2" charset="0"/>
              </a:rPr>
              <a:t>IDENTIFIERS</a:t>
            </a:r>
          </a:p>
        </p:txBody>
      </p:sp>
      <p:sp>
        <p:nvSpPr>
          <p:cNvPr id="6" name="TextBox 5">
            <a:extLst>
              <a:ext uri="{FF2B5EF4-FFF2-40B4-BE49-F238E27FC236}">
                <a16:creationId xmlns:a16="http://schemas.microsoft.com/office/drawing/2014/main" id="{E54B39F2-B6A1-4F13-C5CE-534BB7C7D3E4}"/>
              </a:ext>
            </a:extLst>
          </p:cNvPr>
          <p:cNvSpPr txBox="1"/>
          <p:nvPr/>
        </p:nvSpPr>
        <p:spPr>
          <a:xfrm>
            <a:off x="6096000" y="1363980"/>
            <a:ext cx="6096000" cy="523220"/>
          </a:xfrm>
          <a:prstGeom prst="rect">
            <a:avLst/>
          </a:prstGeom>
          <a:noFill/>
        </p:spPr>
        <p:txBody>
          <a:bodyPr wrap="square" rtlCol="0">
            <a:spAutoFit/>
          </a:bodyPr>
          <a:lstStyle/>
          <a:p>
            <a:pPr algn="ctr"/>
            <a:r>
              <a:rPr lang="en-US" sz="2800" dirty="0">
                <a:solidFill>
                  <a:srgbClr val="F75E90"/>
                </a:solidFill>
                <a:latin typeface="Gotham-Medium" panose="02000604040000020004" pitchFamily="2" charset="0"/>
              </a:rPr>
              <a:t>NON-IDENTIFIERS</a:t>
            </a:r>
          </a:p>
        </p:txBody>
      </p:sp>
      <p:pic>
        <p:nvPicPr>
          <p:cNvPr id="8" name="Graphic 7" descr="Moustache face outline outline">
            <a:extLst>
              <a:ext uri="{FF2B5EF4-FFF2-40B4-BE49-F238E27FC236}">
                <a16:creationId xmlns:a16="http://schemas.microsoft.com/office/drawing/2014/main" id="{E206D403-9B2A-3509-E21D-CE1A933C14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654" y="2263783"/>
            <a:ext cx="914400" cy="914400"/>
          </a:xfrm>
          <a:prstGeom prst="rect">
            <a:avLst/>
          </a:prstGeom>
        </p:spPr>
      </p:pic>
      <p:pic>
        <p:nvPicPr>
          <p:cNvPr id="10" name="Graphic 9" descr="Body builder outline">
            <a:extLst>
              <a:ext uri="{FF2B5EF4-FFF2-40B4-BE49-F238E27FC236}">
                <a16:creationId xmlns:a16="http://schemas.microsoft.com/office/drawing/2014/main" id="{398D9CA3-8848-FD82-4A0D-33CA2E4B79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34231" y="5086200"/>
            <a:ext cx="914400" cy="914400"/>
          </a:xfrm>
          <a:prstGeom prst="rect">
            <a:avLst/>
          </a:prstGeom>
        </p:spPr>
      </p:pic>
      <p:pic>
        <p:nvPicPr>
          <p:cNvPr id="12" name="Graphic 11" descr="Muscular arm outline">
            <a:extLst>
              <a:ext uri="{FF2B5EF4-FFF2-40B4-BE49-F238E27FC236}">
                <a16:creationId xmlns:a16="http://schemas.microsoft.com/office/drawing/2014/main" id="{66C3F9C0-C8E7-3211-51A0-F1940647D0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07547" y="2305260"/>
            <a:ext cx="914400" cy="914400"/>
          </a:xfrm>
          <a:prstGeom prst="rect">
            <a:avLst/>
          </a:prstGeom>
        </p:spPr>
      </p:pic>
      <p:pic>
        <p:nvPicPr>
          <p:cNvPr id="14" name="Graphic 13" descr="Pizza outline">
            <a:extLst>
              <a:ext uri="{FF2B5EF4-FFF2-40B4-BE49-F238E27FC236}">
                <a16:creationId xmlns:a16="http://schemas.microsoft.com/office/drawing/2014/main" id="{15E01ABC-EE56-6DE7-9A39-B4D0DF15EE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08040" y="5086200"/>
            <a:ext cx="914400" cy="914400"/>
          </a:xfrm>
          <a:prstGeom prst="rect">
            <a:avLst/>
          </a:prstGeom>
        </p:spPr>
      </p:pic>
      <p:pic>
        <p:nvPicPr>
          <p:cNvPr id="16" name="Graphic 15" descr="Cake outline">
            <a:extLst>
              <a:ext uri="{FF2B5EF4-FFF2-40B4-BE49-F238E27FC236}">
                <a16:creationId xmlns:a16="http://schemas.microsoft.com/office/drawing/2014/main" id="{41A46E7B-81C7-055B-EAB8-375E954C93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590800" y="3569970"/>
            <a:ext cx="914400" cy="914400"/>
          </a:xfrm>
          <a:prstGeom prst="rect">
            <a:avLst/>
          </a:prstGeom>
        </p:spPr>
      </p:pic>
      <p:pic>
        <p:nvPicPr>
          <p:cNvPr id="18" name="Graphic 17" descr="Weight Gain outline">
            <a:extLst>
              <a:ext uri="{FF2B5EF4-FFF2-40B4-BE49-F238E27FC236}">
                <a16:creationId xmlns:a16="http://schemas.microsoft.com/office/drawing/2014/main" id="{F22751C3-A8C0-1704-39A0-4B4C8FC6418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654" y="5133900"/>
            <a:ext cx="914400" cy="914400"/>
          </a:xfrm>
          <a:prstGeom prst="rect">
            <a:avLst/>
          </a:prstGeom>
        </p:spPr>
      </p:pic>
      <p:pic>
        <p:nvPicPr>
          <p:cNvPr id="20" name="Graphic 19" descr="Dumbbell outline">
            <a:extLst>
              <a:ext uri="{FF2B5EF4-FFF2-40B4-BE49-F238E27FC236}">
                <a16:creationId xmlns:a16="http://schemas.microsoft.com/office/drawing/2014/main" id="{F4F02AFD-84A1-7FB6-BAB9-828C78562D9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34231" y="2263783"/>
            <a:ext cx="914400" cy="914400"/>
          </a:xfrm>
          <a:prstGeom prst="rect">
            <a:avLst/>
          </a:prstGeom>
        </p:spPr>
      </p:pic>
      <p:pic>
        <p:nvPicPr>
          <p:cNvPr id="22" name="Graphic 21" descr="Giraffe outline">
            <a:extLst>
              <a:ext uri="{FF2B5EF4-FFF2-40B4-BE49-F238E27FC236}">
                <a16:creationId xmlns:a16="http://schemas.microsoft.com/office/drawing/2014/main" id="{7E9D320A-49D4-D343-450F-89753BFA97A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69458" y="5088180"/>
            <a:ext cx="914400" cy="914400"/>
          </a:xfrm>
          <a:prstGeom prst="rect">
            <a:avLst/>
          </a:prstGeom>
        </p:spPr>
      </p:pic>
      <p:pic>
        <p:nvPicPr>
          <p:cNvPr id="24" name="Graphic 23" descr="Asian Temple outline">
            <a:extLst>
              <a:ext uri="{FF2B5EF4-FFF2-40B4-BE49-F238E27FC236}">
                <a16:creationId xmlns:a16="http://schemas.microsoft.com/office/drawing/2014/main" id="{04234726-0891-12A8-0A6E-A0C8B7D4EB5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607915" y="2297640"/>
            <a:ext cx="914400" cy="914400"/>
          </a:xfrm>
          <a:prstGeom prst="rect">
            <a:avLst/>
          </a:prstGeom>
        </p:spPr>
      </p:pic>
      <p:sp>
        <p:nvSpPr>
          <p:cNvPr id="25" name="TextBox 24">
            <a:extLst>
              <a:ext uri="{FF2B5EF4-FFF2-40B4-BE49-F238E27FC236}">
                <a16:creationId xmlns:a16="http://schemas.microsoft.com/office/drawing/2014/main" id="{932EDB45-9EC8-6F8D-4ADB-26AF16D65CB0}"/>
              </a:ext>
            </a:extLst>
          </p:cNvPr>
          <p:cNvSpPr txBox="1"/>
          <p:nvPr/>
        </p:nvSpPr>
        <p:spPr>
          <a:xfrm>
            <a:off x="506684" y="3179630"/>
            <a:ext cx="864339" cy="369332"/>
          </a:xfrm>
          <a:prstGeom prst="rect">
            <a:avLst/>
          </a:prstGeom>
          <a:noFill/>
        </p:spPr>
        <p:txBody>
          <a:bodyPr wrap="none" rtlCol="0">
            <a:spAutoFit/>
          </a:bodyPr>
          <a:lstStyle/>
          <a:p>
            <a:r>
              <a:rPr lang="en-US" dirty="0">
                <a:solidFill>
                  <a:srgbClr val="F75E90"/>
                </a:solidFill>
              </a:rPr>
              <a:t>NAME</a:t>
            </a:r>
          </a:p>
        </p:txBody>
      </p:sp>
      <p:sp>
        <p:nvSpPr>
          <p:cNvPr id="26" name="TextBox 25">
            <a:extLst>
              <a:ext uri="{FF2B5EF4-FFF2-40B4-BE49-F238E27FC236}">
                <a16:creationId xmlns:a16="http://schemas.microsoft.com/office/drawing/2014/main" id="{9EA40699-A7E7-026F-FB45-3A10D243793B}"/>
              </a:ext>
            </a:extLst>
          </p:cNvPr>
          <p:cNvSpPr txBox="1"/>
          <p:nvPr/>
        </p:nvSpPr>
        <p:spPr>
          <a:xfrm>
            <a:off x="9870158" y="3219660"/>
            <a:ext cx="2042547" cy="646331"/>
          </a:xfrm>
          <a:prstGeom prst="rect">
            <a:avLst/>
          </a:prstGeom>
          <a:noFill/>
        </p:spPr>
        <p:txBody>
          <a:bodyPr wrap="none" rtlCol="0">
            <a:spAutoFit/>
          </a:bodyPr>
          <a:lstStyle/>
          <a:p>
            <a:pPr algn="ctr"/>
            <a:r>
              <a:rPr lang="en-US" dirty="0">
                <a:solidFill>
                  <a:srgbClr val="F75E90"/>
                </a:solidFill>
              </a:rPr>
              <a:t>PAST/CURRENT</a:t>
            </a:r>
          </a:p>
          <a:p>
            <a:pPr algn="ctr"/>
            <a:r>
              <a:rPr lang="en-US" dirty="0">
                <a:solidFill>
                  <a:srgbClr val="F75E90"/>
                </a:solidFill>
              </a:rPr>
              <a:t>WORKOUT PLAN</a:t>
            </a:r>
          </a:p>
        </p:txBody>
      </p:sp>
      <p:sp>
        <p:nvSpPr>
          <p:cNvPr id="27" name="TextBox 26">
            <a:extLst>
              <a:ext uri="{FF2B5EF4-FFF2-40B4-BE49-F238E27FC236}">
                <a16:creationId xmlns:a16="http://schemas.microsoft.com/office/drawing/2014/main" id="{5847491D-46F8-3192-CCE8-351ABAF1E519}"/>
              </a:ext>
            </a:extLst>
          </p:cNvPr>
          <p:cNvSpPr txBox="1"/>
          <p:nvPr/>
        </p:nvSpPr>
        <p:spPr>
          <a:xfrm>
            <a:off x="9948705" y="6032070"/>
            <a:ext cx="1885453" cy="369332"/>
          </a:xfrm>
          <a:prstGeom prst="rect">
            <a:avLst/>
          </a:prstGeom>
          <a:noFill/>
        </p:spPr>
        <p:txBody>
          <a:bodyPr wrap="none" rtlCol="0">
            <a:spAutoFit/>
          </a:bodyPr>
          <a:lstStyle/>
          <a:p>
            <a:pPr algn="ctr"/>
            <a:r>
              <a:rPr lang="en-US" dirty="0">
                <a:solidFill>
                  <a:srgbClr val="F75E90"/>
                </a:solidFill>
              </a:rPr>
              <a:t>FITNESS GOALS</a:t>
            </a:r>
          </a:p>
        </p:txBody>
      </p:sp>
      <p:sp>
        <p:nvSpPr>
          <p:cNvPr id="28" name="TextBox 27">
            <a:extLst>
              <a:ext uri="{FF2B5EF4-FFF2-40B4-BE49-F238E27FC236}">
                <a16:creationId xmlns:a16="http://schemas.microsoft.com/office/drawing/2014/main" id="{32695B71-58A2-D7D9-6D6E-D92404DD6A57}"/>
              </a:ext>
            </a:extLst>
          </p:cNvPr>
          <p:cNvSpPr txBox="1"/>
          <p:nvPr/>
        </p:nvSpPr>
        <p:spPr>
          <a:xfrm>
            <a:off x="6547173" y="6032070"/>
            <a:ext cx="2036135" cy="369332"/>
          </a:xfrm>
          <a:prstGeom prst="rect">
            <a:avLst/>
          </a:prstGeom>
          <a:noFill/>
        </p:spPr>
        <p:txBody>
          <a:bodyPr wrap="none" rtlCol="0">
            <a:spAutoFit/>
          </a:bodyPr>
          <a:lstStyle/>
          <a:p>
            <a:r>
              <a:rPr lang="en-US" dirty="0">
                <a:solidFill>
                  <a:srgbClr val="F75E90"/>
                </a:solidFill>
              </a:rPr>
              <a:t>CALORIC INTAKE</a:t>
            </a:r>
          </a:p>
        </p:txBody>
      </p:sp>
      <p:sp>
        <p:nvSpPr>
          <p:cNvPr id="29" name="TextBox 28">
            <a:extLst>
              <a:ext uri="{FF2B5EF4-FFF2-40B4-BE49-F238E27FC236}">
                <a16:creationId xmlns:a16="http://schemas.microsoft.com/office/drawing/2014/main" id="{0979680D-6253-E32C-8800-C262516F3052}"/>
              </a:ext>
            </a:extLst>
          </p:cNvPr>
          <p:cNvSpPr txBox="1"/>
          <p:nvPr/>
        </p:nvSpPr>
        <p:spPr>
          <a:xfrm>
            <a:off x="6547173" y="3179630"/>
            <a:ext cx="2076209" cy="369332"/>
          </a:xfrm>
          <a:prstGeom prst="rect">
            <a:avLst/>
          </a:prstGeom>
          <a:noFill/>
        </p:spPr>
        <p:txBody>
          <a:bodyPr wrap="none" rtlCol="0">
            <a:spAutoFit/>
          </a:bodyPr>
          <a:lstStyle/>
          <a:p>
            <a:pPr algn="ctr"/>
            <a:r>
              <a:rPr lang="en-US" dirty="0">
                <a:solidFill>
                  <a:srgbClr val="F75E90"/>
                </a:solidFill>
              </a:rPr>
              <a:t>MUSCLE WEIGHT</a:t>
            </a:r>
          </a:p>
        </p:txBody>
      </p:sp>
      <p:sp>
        <p:nvSpPr>
          <p:cNvPr id="30" name="TextBox 29">
            <a:extLst>
              <a:ext uri="{FF2B5EF4-FFF2-40B4-BE49-F238E27FC236}">
                <a16:creationId xmlns:a16="http://schemas.microsoft.com/office/drawing/2014/main" id="{915BBB70-6036-FBE4-3F15-FE5354BAA8AB}"/>
              </a:ext>
            </a:extLst>
          </p:cNvPr>
          <p:cNvSpPr txBox="1"/>
          <p:nvPr/>
        </p:nvSpPr>
        <p:spPr>
          <a:xfrm>
            <a:off x="388061" y="6000600"/>
            <a:ext cx="1101584" cy="369332"/>
          </a:xfrm>
          <a:prstGeom prst="rect">
            <a:avLst/>
          </a:prstGeom>
          <a:noFill/>
        </p:spPr>
        <p:txBody>
          <a:bodyPr wrap="none" rtlCol="0">
            <a:spAutoFit/>
          </a:bodyPr>
          <a:lstStyle/>
          <a:p>
            <a:pPr algn="ctr"/>
            <a:r>
              <a:rPr lang="en-US" dirty="0">
                <a:solidFill>
                  <a:srgbClr val="F75E90"/>
                </a:solidFill>
              </a:rPr>
              <a:t>WEIGHT</a:t>
            </a:r>
          </a:p>
        </p:txBody>
      </p:sp>
      <p:sp>
        <p:nvSpPr>
          <p:cNvPr id="31" name="TextBox 30">
            <a:extLst>
              <a:ext uri="{FF2B5EF4-FFF2-40B4-BE49-F238E27FC236}">
                <a16:creationId xmlns:a16="http://schemas.microsoft.com/office/drawing/2014/main" id="{E1D51229-AE86-4B2E-704C-5710B9A7165F}"/>
              </a:ext>
            </a:extLst>
          </p:cNvPr>
          <p:cNvSpPr txBox="1"/>
          <p:nvPr/>
        </p:nvSpPr>
        <p:spPr>
          <a:xfrm>
            <a:off x="4507124" y="6048300"/>
            <a:ext cx="1039067" cy="369332"/>
          </a:xfrm>
          <a:prstGeom prst="rect">
            <a:avLst/>
          </a:prstGeom>
          <a:noFill/>
        </p:spPr>
        <p:txBody>
          <a:bodyPr wrap="none" rtlCol="0">
            <a:spAutoFit/>
          </a:bodyPr>
          <a:lstStyle/>
          <a:p>
            <a:pPr algn="ctr"/>
            <a:r>
              <a:rPr lang="en-US" dirty="0">
                <a:solidFill>
                  <a:srgbClr val="F75E90"/>
                </a:solidFill>
              </a:rPr>
              <a:t>HEIGHT</a:t>
            </a:r>
          </a:p>
        </p:txBody>
      </p:sp>
      <p:sp>
        <p:nvSpPr>
          <p:cNvPr id="32" name="TextBox 31">
            <a:extLst>
              <a:ext uri="{FF2B5EF4-FFF2-40B4-BE49-F238E27FC236}">
                <a16:creationId xmlns:a16="http://schemas.microsoft.com/office/drawing/2014/main" id="{6C0A8C13-863A-E54D-45CE-4A0DF967B9FD}"/>
              </a:ext>
            </a:extLst>
          </p:cNvPr>
          <p:cNvSpPr txBox="1"/>
          <p:nvPr/>
        </p:nvSpPr>
        <p:spPr>
          <a:xfrm>
            <a:off x="2117296" y="4472060"/>
            <a:ext cx="1861407" cy="923330"/>
          </a:xfrm>
          <a:prstGeom prst="rect">
            <a:avLst/>
          </a:prstGeom>
          <a:noFill/>
        </p:spPr>
        <p:txBody>
          <a:bodyPr wrap="none" rtlCol="0">
            <a:spAutoFit/>
          </a:bodyPr>
          <a:lstStyle/>
          <a:p>
            <a:pPr algn="ctr"/>
            <a:r>
              <a:rPr lang="en-US" dirty="0">
                <a:solidFill>
                  <a:srgbClr val="F75E90"/>
                </a:solidFill>
              </a:rPr>
              <a:t>BIRTH MONTH </a:t>
            </a:r>
          </a:p>
          <a:p>
            <a:pPr algn="ctr"/>
            <a:r>
              <a:rPr lang="en-US" dirty="0">
                <a:solidFill>
                  <a:srgbClr val="F75E90"/>
                </a:solidFill>
              </a:rPr>
              <a:t>+ </a:t>
            </a:r>
          </a:p>
          <a:p>
            <a:pPr algn="ctr"/>
            <a:r>
              <a:rPr lang="en-US" dirty="0">
                <a:solidFill>
                  <a:srgbClr val="F75E90"/>
                </a:solidFill>
              </a:rPr>
              <a:t>AGE (BIN)</a:t>
            </a:r>
          </a:p>
        </p:txBody>
      </p:sp>
      <p:sp>
        <p:nvSpPr>
          <p:cNvPr id="33" name="TextBox 32">
            <a:extLst>
              <a:ext uri="{FF2B5EF4-FFF2-40B4-BE49-F238E27FC236}">
                <a16:creationId xmlns:a16="http://schemas.microsoft.com/office/drawing/2014/main" id="{05B9F45F-3CF5-FC89-25AA-04BC7E7AD7BD}"/>
              </a:ext>
            </a:extLst>
          </p:cNvPr>
          <p:cNvSpPr txBox="1"/>
          <p:nvPr/>
        </p:nvSpPr>
        <p:spPr>
          <a:xfrm>
            <a:off x="4455012" y="3179630"/>
            <a:ext cx="1220206" cy="369332"/>
          </a:xfrm>
          <a:prstGeom prst="rect">
            <a:avLst/>
          </a:prstGeom>
          <a:noFill/>
        </p:spPr>
        <p:txBody>
          <a:bodyPr wrap="none" rtlCol="0">
            <a:spAutoFit/>
          </a:bodyPr>
          <a:lstStyle/>
          <a:p>
            <a:pPr algn="ctr"/>
            <a:r>
              <a:rPr lang="en-US" dirty="0">
                <a:solidFill>
                  <a:srgbClr val="F75E90"/>
                </a:solidFill>
              </a:rPr>
              <a:t>ADDRESS</a:t>
            </a:r>
          </a:p>
        </p:txBody>
      </p:sp>
    </p:spTree>
    <p:extLst>
      <p:ext uri="{BB962C8B-B14F-4D97-AF65-F5344CB8AC3E}">
        <p14:creationId xmlns:p14="http://schemas.microsoft.com/office/powerpoint/2010/main" val="1633715590"/>
      </p:ext>
    </p:extLst>
  </p:cSld>
  <p:clrMapOvr>
    <a:masterClrMapping/>
  </p:clrMapOvr>
</p:sld>
</file>

<file path=ppt/theme/theme1.xml><?xml version="1.0" encoding="utf-8"?>
<a:theme xmlns:a="http://schemas.openxmlformats.org/drawingml/2006/main" name="Office Theme">
  <a:themeElements>
    <a:clrScheme name="Custom 12">
      <a:dk1>
        <a:srgbClr val="132541"/>
      </a:dk1>
      <a:lt1>
        <a:srgbClr val="FFFFFF"/>
      </a:lt1>
      <a:dk2>
        <a:srgbClr val="132541"/>
      </a:dk2>
      <a:lt2>
        <a:srgbClr val="FFFFFF"/>
      </a:lt2>
      <a:accent1>
        <a:srgbClr val="DF3551"/>
      </a:accent1>
      <a:accent2>
        <a:srgbClr val="E66076"/>
      </a:accent2>
      <a:accent3>
        <a:srgbClr val="DF3551"/>
      </a:accent3>
      <a:accent4>
        <a:srgbClr val="E66076"/>
      </a:accent4>
      <a:accent5>
        <a:srgbClr val="DF3551"/>
      </a:accent5>
      <a:accent6>
        <a:srgbClr val="E66076"/>
      </a:accent6>
      <a:hlink>
        <a:srgbClr val="9BC6F9"/>
      </a:hlink>
      <a:folHlink>
        <a:srgbClr val="BDE0FB"/>
      </a:folHlink>
    </a:clrScheme>
    <a:fontScheme name="Business">
      <a:majorFont>
        <a:latin typeface="Montserrat Semi Bold"/>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249</Words>
  <Application>Microsoft Office PowerPoint</Application>
  <PresentationFormat>Widescreen</PresentationFormat>
  <Paragraphs>29</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Gotham-Light</vt:lpstr>
      <vt:lpstr>Gotham-Medium</vt:lpstr>
      <vt:lpstr>Lato</vt:lpstr>
      <vt:lpstr>Montserrat Semi Bold</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ilhamsyahvutra@outlook.com</dc:creator>
  <cp:lastModifiedBy>Sausage Madness</cp:lastModifiedBy>
  <cp:revision>52</cp:revision>
  <dcterms:created xsi:type="dcterms:W3CDTF">2018-08-10T09:26:19Z</dcterms:created>
  <dcterms:modified xsi:type="dcterms:W3CDTF">2022-11-17T07:29:57Z</dcterms:modified>
</cp:coreProperties>
</file>