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60" r:id="rId1"/>
  </p:sldMasterIdLst>
  <p:sldIdLst>
    <p:sldId id="257" r:id="rId2"/>
    <p:sldId id="268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1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2592DE-7606-4CFE-ABAA-B568FF92B52E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C23D468-88E3-4690-8FD9-79FF1D9626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121444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What is Azure Notification Hubs?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400" dirty="0"/>
              <a:t>Azure Notification Hubs is a cloud-based service that helps you send notifications to mobile devices, such as </a:t>
            </a:r>
            <a:r>
              <a:rPr lang="en-US" sz="2400" dirty="0" err="1"/>
              <a:t>iOS</a:t>
            </a:r>
            <a:r>
              <a:rPr lang="en-US" sz="2400" dirty="0"/>
              <a:t>, Android, and Windows devices. It's a scalable and secure way to send push notifications to your app users.</a:t>
            </a:r>
          </a:p>
          <a:p>
            <a:endParaRPr lang="en-US" dirty="0"/>
          </a:p>
        </p:txBody>
      </p:sp>
      <p:sp>
        <p:nvSpPr>
          <p:cNvPr id="11266" name="AutoShape 2" descr="What are Azure Notifications Hubs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8" name="Picture 4" descr="What are Azure Notifications Hubs and how it is used? - Netre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000504"/>
            <a:ext cx="3643338" cy="2643206"/>
          </a:xfrm>
          <a:prstGeom prst="rect">
            <a:avLst/>
          </a:prstGeom>
          <a:noFill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Pricing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Azure Notification Hubs offers a free tier, as well as several paid tiers, depending on the number of notifications you need to send. The free tier includes:</a:t>
            </a:r>
          </a:p>
          <a:p>
            <a:pPr lvl="0"/>
            <a:r>
              <a:rPr lang="en-US" dirty="0"/>
              <a:t>1 million notifications per month</a:t>
            </a:r>
          </a:p>
          <a:p>
            <a:pPr lvl="0"/>
            <a:r>
              <a:rPr lang="en-US" dirty="0"/>
              <a:t>100 active devices</a:t>
            </a:r>
          </a:p>
          <a:p>
            <a:pPr lvl="0"/>
            <a:r>
              <a:rPr lang="en-US" dirty="0"/>
              <a:t>10 tags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Common Use Cases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b="1" dirty="0"/>
              <a:t>News and media apps: </a:t>
            </a:r>
            <a:r>
              <a:rPr lang="en-US" dirty="0"/>
              <a:t>Send breaking news alerts or personalized content to users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Gaming apps:</a:t>
            </a:r>
            <a:r>
              <a:rPr lang="en-US" dirty="0"/>
              <a:t> Send in-game notifications, such as score updates or special offers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E-commerce apps:</a:t>
            </a:r>
            <a:r>
              <a:rPr lang="en-US" dirty="0"/>
              <a:t> Send personalized promotions, order updates, or abandoned cart reminders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Health and fitness apps:</a:t>
            </a:r>
            <a:r>
              <a:rPr lang="en-US" dirty="0"/>
              <a:t> Send workout reminders, fitness goals, or health tips.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Getting 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To get started with Azure Notification Hubs, follow these steps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0"/>
            <a:r>
              <a:rPr lang="en-US" b="1" dirty="0"/>
              <a:t>Create an Azure account:</a:t>
            </a:r>
            <a:r>
              <a:rPr lang="en-US" dirty="0"/>
              <a:t> Sign up for a free Azure account if you haven't already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Create a notification hub:</a:t>
            </a:r>
            <a:r>
              <a:rPr lang="en-US" dirty="0"/>
              <a:t> Go to the Azure portal and create a new notification hub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Install the SDK:</a:t>
            </a:r>
            <a:r>
              <a:rPr lang="en-US" dirty="0" smtClean="0"/>
              <a:t> Install the Azure Notification Hubs SDK for your preferred platform (e.g., </a:t>
            </a:r>
            <a:r>
              <a:rPr lang="en-US" dirty="0" err="1" smtClean="0"/>
              <a:t>iOS</a:t>
            </a:r>
            <a:r>
              <a:rPr lang="en-US" dirty="0" smtClean="0"/>
              <a:t>, Android, or Windows).</a:t>
            </a:r>
          </a:p>
          <a:p>
            <a:pPr lvl="0"/>
            <a:r>
              <a:rPr lang="en-US" b="1" dirty="0" smtClean="0"/>
              <a:t>Register devices:</a:t>
            </a:r>
            <a:r>
              <a:rPr lang="en-US" dirty="0" smtClean="0"/>
              <a:t> Register devices with the notification hub using the SDK.</a:t>
            </a:r>
          </a:p>
          <a:p>
            <a:pPr lvl="0"/>
            <a:r>
              <a:rPr lang="en-US" b="1" dirty="0" smtClean="0"/>
              <a:t>Send notifications:</a:t>
            </a:r>
            <a:r>
              <a:rPr lang="en-US" dirty="0" smtClean="0"/>
              <a:t> Start sending notifications to your registered devices!</a:t>
            </a:r>
          </a:p>
          <a:p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00" y="2000240"/>
            <a:ext cx="5857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Scalability:</a:t>
            </a:r>
            <a:r>
              <a:rPr lang="en-US" dirty="0" smtClean="0"/>
              <a:t> Notification Hubs can handle a large volume of notifications, making it perfect for apps with millions of users.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Security:</a:t>
            </a:r>
            <a:r>
              <a:rPr lang="en-US" dirty="0" smtClean="0"/>
              <a:t> Azure Notification Hubs provides secure authentication and encryption to ensure that your notifications are delivered safely.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5984" y="128586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Why Use Azure Notification Hubs?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266" name="AutoShape 2" descr="What is Azure Notification Hub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8" name="AutoShape 4" descr="What is Azure Notification Hub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571612"/>
            <a:ext cx="8229600" cy="4525963"/>
          </a:xfrm>
        </p:spPr>
        <p:txBody>
          <a:bodyPr>
            <a:normAutofit/>
          </a:bodyPr>
          <a:lstStyle/>
          <a:p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b="1" dirty="0"/>
              <a:t>Multi-platform support:</a:t>
            </a:r>
            <a:r>
              <a:rPr lang="en-US" dirty="0"/>
              <a:t> You can send notifications to multiple platforms, including </a:t>
            </a:r>
            <a:r>
              <a:rPr lang="en-US" dirty="0" err="1"/>
              <a:t>iOS</a:t>
            </a:r>
            <a:r>
              <a:rPr lang="en-US" dirty="0"/>
              <a:t>, Android, and Windows, from a single hub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r>
              <a:rPr lang="en-US" b="1" dirty="0"/>
              <a:t>Easy integration:</a:t>
            </a:r>
            <a:r>
              <a:rPr lang="en-US" dirty="0"/>
              <a:t> Notification Hubs integrates easily with your existing app and backend infrastructure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b="1" dirty="0"/>
              <a:t>Notification Hub:</a:t>
            </a:r>
            <a:r>
              <a:rPr lang="en-US" dirty="0"/>
              <a:t> A notification hub is a container that holds your notification settings and credentials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Registration:</a:t>
            </a:r>
            <a:r>
              <a:rPr lang="en-US" dirty="0"/>
              <a:t> A registration is a unique identifier for a device that wants to receive notifications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Tags:</a:t>
            </a:r>
            <a:r>
              <a:rPr lang="en-US" dirty="0"/>
              <a:t> Tags are used to categorize registrations and target specific groups of devices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Notifications:</a:t>
            </a:r>
            <a:r>
              <a:rPr lang="en-US" dirty="0"/>
              <a:t> Notifications are the actual messages sent to devices.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/>
          </a:p>
          <a:p>
            <a:pPr lvl="0"/>
            <a:r>
              <a:rPr lang="en-US" b="1" dirty="0"/>
              <a:t>Device registration:</a:t>
            </a:r>
            <a:r>
              <a:rPr lang="en-US" dirty="0"/>
              <a:t> A device (e.g., a mobile phone) registers with the notification hub, providing a unique identifier and platform-specific credentials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Tagging:</a:t>
            </a:r>
            <a:r>
              <a:rPr lang="en-US" dirty="0"/>
              <a:t> T3he device is assigned one or more tags, which help you target specific groups of </a:t>
            </a:r>
            <a:r>
              <a:rPr lang="en-US" dirty="0" smtClean="0"/>
              <a:t>devices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b="1" dirty="0"/>
              <a:t>Notification creation:</a:t>
            </a:r>
            <a:r>
              <a:rPr lang="en-US" dirty="0"/>
              <a:t> You create a notification in your app backend, specifying the target tags and notification content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ownloa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928801"/>
            <a:ext cx="7500990" cy="35004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 smtClean="0"/>
          </a:p>
          <a:p>
            <a:pPr lvl="0"/>
            <a:r>
              <a:rPr lang="en-US" b="1" dirty="0" smtClean="0"/>
              <a:t>Notification sending:</a:t>
            </a:r>
            <a:r>
              <a:rPr lang="en-US" dirty="0" smtClean="0"/>
              <a:t> The notification is sent to the notification hub, which then forwards it to the targeted devices.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Device receives notification:</a:t>
            </a:r>
            <a:r>
              <a:rPr lang="en-US" dirty="0" smtClean="0"/>
              <a:t> The device receives the notification and displays it to the user.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b="1" dirty="0" smtClean="0"/>
              <a:t>    Scheduled </a:t>
            </a:r>
            <a:r>
              <a:rPr lang="en-US" b="1" dirty="0"/>
              <a:t>notifications:</a:t>
            </a:r>
            <a:r>
              <a:rPr lang="en-US" dirty="0"/>
              <a:t> Send notifications at a scheduled time or interval</a:t>
            </a:r>
            <a:r>
              <a:rPr lang="en-US" dirty="0" smtClean="0"/>
              <a:t>.</a:t>
            </a:r>
          </a:p>
          <a:p>
            <a:pPr lvl="0">
              <a:buNone/>
            </a:pPr>
            <a:endParaRPr lang="en-US" dirty="0"/>
          </a:p>
          <a:p>
            <a:pPr lvl="0"/>
            <a:r>
              <a:rPr lang="en-US" b="1" dirty="0"/>
              <a:t>Rich notifications:</a:t>
            </a:r>
            <a:r>
              <a:rPr lang="en-US" dirty="0"/>
              <a:t> Send notifications with rich content, such as images, videos, or custom layouts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pPr lvl="0"/>
            <a:r>
              <a:rPr lang="en-US" b="1" dirty="0"/>
              <a:t>Personalization:</a:t>
            </a:r>
            <a:r>
              <a:rPr lang="en-US" dirty="0"/>
              <a:t> Use templates and placeholders to personalize notifications for individual users</a:t>
            </a:r>
            <a:r>
              <a:rPr lang="en-US" dirty="0" smtClean="0"/>
              <a:t>.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smtClean="0"/>
              <a:t>Analytics:</a:t>
            </a:r>
            <a:r>
              <a:rPr lang="en-US" dirty="0" smtClean="0"/>
              <a:t> Track notification delivery, opens, and clicks to measure the effectiveness of your notifications.</a:t>
            </a:r>
          </a:p>
          <a:p>
            <a:pPr lvl="0"/>
            <a:r>
              <a:rPr lang="en-US" b="1" dirty="0" smtClean="0"/>
              <a:t>Security:</a:t>
            </a:r>
            <a:r>
              <a:rPr lang="en-US" dirty="0" smtClean="0"/>
              <a:t> Use authentication and encryption to ensure secure notification delivery.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68</TotalTime>
  <Words>579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What is Azure Notification Hubs? </vt:lpstr>
      <vt:lpstr>Slide 2</vt:lpstr>
      <vt:lpstr> </vt:lpstr>
      <vt:lpstr>Key Concepts</vt:lpstr>
      <vt:lpstr>How Does it Work?</vt:lpstr>
      <vt:lpstr>Slide 6</vt:lpstr>
      <vt:lpstr>Slide 7</vt:lpstr>
      <vt:lpstr>Features </vt:lpstr>
      <vt:lpstr>Slide 9</vt:lpstr>
      <vt:lpstr>Pricing </vt:lpstr>
      <vt:lpstr>Common Use Cases </vt:lpstr>
      <vt:lpstr>Getting Started 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Azure Notification Hubs?</dc:title>
  <dc:creator>swastik computer</dc:creator>
  <cp:lastModifiedBy>swastik computer</cp:lastModifiedBy>
  <cp:revision>11</cp:revision>
  <dcterms:created xsi:type="dcterms:W3CDTF">2025-07-25T19:13:03Z</dcterms:created>
  <dcterms:modified xsi:type="dcterms:W3CDTF">2025-08-01T03:44:52Z</dcterms:modified>
</cp:coreProperties>
</file>