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59" autoAdjust="0"/>
    <p:restoredTop sz="94660"/>
  </p:normalViewPr>
  <p:slideViewPr>
    <p:cSldViewPr>
      <p:cViewPr varScale="1">
        <p:scale>
          <a:sx n="68" d="100"/>
          <a:sy n="68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7A75-7B1A-4808-9EB0-90FCDC7B930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581CC-238D-409A-8C2D-94870336F8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581CC-238D-409A-8C2D-94870336F8E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3751CA3-A901-42CA-BA19-7C84DFEE7E75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E04078-3DB1-4CF8-B291-D1B172D14C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AWS Simple Notification Service (SNS) Overview</a:t>
            </a:r>
            <a:endParaRPr lang="en-US" b="1" dirty="0"/>
          </a:p>
          <a:p>
            <a:r>
              <a:rPr lang="en-US" b="1" dirty="0"/>
              <a:t>Amazon Simple Notification Service (SNS) </a:t>
            </a:r>
            <a:r>
              <a:rPr lang="en-US" dirty="0"/>
              <a:t>is a fully managed, pub/sub </a:t>
            </a:r>
            <a:r>
              <a:rPr lang="en-US" dirty="0" smtClean="0"/>
              <a:t>messaging and notification service provided by Amazon Web Services(AWS).</a:t>
            </a:r>
          </a:p>
          <a:p>
            <a:r>
              <a:rPr lang="en-US" dirty="0" smtClean="0"/>
              <a:t>It allows  you to send messages to a large number of recipients quickly and reliably.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44" y="357166"/>
            <a:ext cx="8572560" cy="65008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A2A(Application-to-Application) Definition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 smtClean="0"/>
              <a:t>A2A communication involves messages send from one application another . It is primarily used to enable communication between different </a:t>
            </a:r>
            <a:r>
              <a:rPr lang="en-US" dirty="0"/>
              <a:t>services or components within an application's architecture.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/>
          </a:p>
          <a:p>
            <a:pPr lvl="1"/>
            <a:r>
              <a:rPr lang="en-US" b="1" dirty="0" smtClean="0"/>
              <a:t>Event Notifications </a:t>
            </a:r>
            <a:r>
              <a:rPr lang="en-US" dirty="0" smtClean="0"/>
              <a:t>: An application publishes events or status updates </a:t>
            </a:r>
            <a:r>
              <a:rPr lang="en-US" dirty="0"/>
              <a:t>to a topic, which other applications or </a:t>
            </a:r>
            <a:r>
              <a:rPr lang="en-US" dirty="0" smtClean="0"/>
              <a:t>micro services </a:t>
            </a:r>
            <a:r>
              <a:rPr lang="en-US" dirty="0"/>
              <a:t>subscribe to </a:t>
            </a:r>
            <a:r>
              <a:rPr lang="en-US" dirty="0" smtClean="0"/>
              <a:t>for processing. For example , an e-commerce platform might publish order </a:t>
            </a:r>
            <a:r>
              <a:rPr lang="en-US" dirty="0"/>
              <a:t>status updates to an SNS topic, which other services (like inventory management or shipping) can then process.</a:t>
            </a:r>
          </a:p>
          <a:p>
            <a:pPr lvl="1"/>
            <a:r>
              <a:rPr lang="en-US" b="1" dirty="0"/>
              <a:t>System Integration</a:t>
            </a:r>
            <a:r>
              <a:rPr lang="en-US" dirty="0"/>
              <a:t>: Different applications or </a:t>
            </a:r>
            <a:r>
              <a:rPr lang="en-US" dirty="0" smtClean="0"/>
              <a:t>micro services communicate with each other through SNS , allowing for decoupled and </a:t>
            </a:r>
            <a:r>
              <a:rPr lang="en-US" dirty="0"/>
              <a:t>scalable architectures. This can be useful in service-oriented </a:t>
            </a:r>
            <a:r>
              <a:rPr lang="en-US" dirty="0" smtClean="0"/>
              <a:t>or</a:t>
            </a:r>
            <a:r>
              <a:rPr lang="en-US" sz="1800" dirty="0" smtClean="0"/>
              <a:t>  </a:t>
            </a:r>
            <a:r>
              <a:rPr lang="en-US" dirty="0" smtClean="0"/>
              <a:t>event-driven architectures where components need to exchange </a:t>
            </a:r>
            <a:r>
              <a:rPr lang="en-US" dirty="0"/>
              <a:t>information asynchronously.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endParaRPr lang="en-US" b="1" dirty="0" smtClean="0"/>
          </a:p>
          <a:p>
            <a:pPr lvl="1"/>
            <a:r>
              <a:rPr lang="en-US" dirty="0" smtClean="0"/>
              <a:t>A web application publishes a message about a user registration event to an SNS topic. An analytics service subscribed to the topic receives the message and updates the user statistics database.</a:t>
            </a:r>
            <a:endParaRPr lang="en-US" sz="1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UseCases</a:t>
            </a:r>
            <a:r>
              <a:rPr lang="en-US" dirty="0" smtClean="0"/>
              <a:t>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A2P(Application-to-Person) Definition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 smtClean="0"/>
              <a:t>A2P communication refers to messages sent from an application to an </a:t>
            </a:r>
            <a:r>
              <a:rPr lang="en-US" dirty="0"/>
              <a:t>individual person. This typically involves notifications or alerts </a:t>
            </a:r>
            <a:r>
              <a:rPr lang="en-US" dirty="0" smtClean="0"/>
              <a:t>delivered directly to end-users , often via channels like SMS , email , or  push </a:t>
            </a:r>
            <a:r>
              <a:rPr lang="en-US" dirty="0"/>
              <a:t>notifications.</a:t>
            </a:r>
            <a:endParaRPr lang="en-US" sz="1800" dirty="0"/>
          </a:p>
          <a:p>
            <a:r>
              <a:rPr lang="en-US" b="1" dirty="0" smtClean="0"/>
              <a:t>Use Cases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b="1" dirty="0" smtClean="0"/>
              <a:t>User Notifications </a:t>
            </a:r>
            <a:r>
              <a:rPr lang="en-US" dirty="0" smtClean="0"/>
              <a:t>: Sending important alerts or updates to users , such as </a:t>
            </a:r>
            <a:r>
              <a:rPr lang="en-US" dirty="0"/>
              <a:t>password reset instructions, appointment reminders, or promotional offers.</a:t>
            </a:r>
            <a:endParaRPr lang="en-US" sz="1800" dirty="0"/>
          </a:p>
          <a:p>
            <a:pPr lvl="1"/>
            <a:r>
              <a:rPr lang="en-US" b="1" dirty="0"/>
              <a:t>Transactional Alerts</a:t>
            </a:r>
            <a:r>
              <a:rPr lang="en-US" dirty="0"/>
              <a:t>: Notifying users about specific transactions or </a:t>
            </a:r>
            <a:r>
              <a:rPr lang="en-US" dirty="0" smtClean="0"/>
              <a:t>actions , like order confirmations , shipping updates , </a:t>
            </a:r>
            <a:r>
              <a:rPr lang="en-US" dirty="0" err="1" smtClean="0"/>
              <a:t>oraccount</a:t>
            </a:r>
            <a:r>
              <a:rPr lang="en-US" dirty="0" smtClean="0"/>
              <a:t> activity</a:t>
            </a:r>
            <a:r>
              <a:rPr lang="en-US" dirty="0"/>
              <a:t>.</a:t>
            </a:r>
            <a:endParaRPr lang="en-US" sz="1800" dirty="0"/>
          </a:p>
          <a:p>
            <a:r>
              <a:rPr lang="en-US" b="1" dirty="0"/>
              <a:t>Example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An online retail application sends an SMS notification to a customer </a:t>
            </a:r>
            <a:r>
              <a:rPr lang="en-US" dirty="0" smtClean="0"/>
              <a:t>informing them that their order has been shipped . Another example is </a:t>
            </a:r>
            <a:r>
              <a:rPr lang="en-US" dirty="0"/>
              <a:t>sending an email alert to a user when their password is successfully changed.</a:t>
            </a:r>
            <a:endParaRPr lang="en-US" sz="1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Core Components</a:t>
            </a:r>
            <a:endParaRPr lang="en-US" b="1" dirty="0"/>
          </a:p>
          <a:p>
            <a:pPr lvl="0"/>
            <a:r>
              <a:rPr lang="en-US" b="1" dirty="0"/>
              <a:t>Topics</a:t>
            </a:r>
            <a:endParaRPr lang="en-US" sz="2000" dirty="0"/>
          </a:p>
          <a:p>
            <a:pPr lvl="1"/>
            <a:r>
              <a:rPr lang="en-US" b="1" dirty="0"/>
              <a:t>Definition</a:t>
            </a:r>
            <a:r>
              <a:rPr lang="en-US" dirty="0"/>
              <a:t>: A topic is a logical access point that groups multiple </a:t>
            </a:r>
            <a:r>
              <a:rPr lang="en-US" dirty="0" smtClean="0"/>
              <a:t>endpoints for message delivery. Think of it as a channel where messages </a:t>
            </a:r>
            <a:r>
              <a:rPr lang="en-US" dirty="0"/>
              <a:t>are sent</a:t>
            </a:r>
            <a:r>
              <a:rPr lang="en-US" dirty="0" smtClean="0"/>
              <a:t>. </a:t>
            </a:r>
            <a:endParaRPr lang="en-US" sz="1800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Purpose</a:t>
            </a:r>
            <a:r>
              <a:rPr lang="en-US" dirty="0" smtClean="0"/>
              <a:t>:  Topics allow you to manage and categorize messages and </a:t>
            </a:r>
            <a:r>
              <a:rPr lang="en-US" dirty="0"/>
              <a:t>subscribers </a:t>
            </a:r>
            <a:r>
              <a:rPr lang="en-US" dirty="0" smtClean="0"/>
              <a:t>efficiently.</a:t>
            </a:r>
            <a:endParaRPr lang="en-US" sz="1800" dirty="0"/>
          </a:p>
          <a:p>
            <a:r>
              <a:rPr lang="en-US" b="1" dirty="0" smtClean="0"/>
              <a:t>Usage</a:t>
            </a:r>
            <a:r>
              <a:rPr lang="en-US" dirty="0" smtClean="0"/>
              <a:t>: You create a topic and publish messages to it. The topic then </a:t>
            </a:r>
            <a:r>
              <a:rPr lang="en-US" dirty="0"/>
              <a:t>forwards these messages to all its subscribed endpoints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Subscriptions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Subscriptions are endpoints that receive messages sent to a topic. They can be various types, including email addresses, SMS numbers</a:t>
            </a:r>
            <a:r>
              <a:rPr lang="en-US" dirty="0" smtClean="0"/>
              <a:t>, HTTP/S endpoints, AWS lambda functions , and Amazon SQS </a:t>
            </a:r>
            <a:r>
              <a:rPr lang="en-US" dirty="0"/>
              <a:t>queues.</a:t>
            </a:r>
            <a:endParaRPr lang="en-US" sz="1800" dirty="0"/>
          </a:p>
          <a:p>
            <a:pPr lvl="1"/>
            <a:r>
              <a:rPr lang="en-US" b="1" dirty="0"/>
              <a:t>Types</a:t>
            </a:r>
            <a:r>
              <a:rPr lang="en-US" dirty="0"/>
              <a:t>:</a:t>
            </a:r>
            <a:endParaRPr lang="en-US" b="1" dirty="0"/>
          </a:p>
          <a:p>
            <a:pPr lvl="2"/>
            <a:r>
              <a:rPr lang="en-US" b="1" dirty="0"/>
              <a:t>Email</a:t>
            </a:r>
            <a:r>
              <a:rPr lang="en-US" dirty="0" smtClean="0"/>
              <a:t>: Sends  messages as emails</a:t>
            </a:r>
            <a:r>
              <a:rPr lang="en-US" dirty="0"/>
              <a:t>.</a:t>
            </a:r>
            <a:endParaRPr lang="en-US" sz="1600" dirty="0"/>
          </a:p>
          <a:p>
            <a:pPr lvl="2"/>
            <a:r>
              <a:rPr lang="en-US" b="1" dirty="0"/>
              <a:t>SMS</a:t>
            </a:r>
            <a:r>
              <a:rPr lang="en-US" dirty="0" smtClean="0"/>
              <a:t>:  Sends text messages to mobile devices</a:t>
            </a:r>
            <a:r>
              <a:rPr lang="en-US" dirty="0"/>
              <a:t>.</a:t>
            </a:r>
            <a:endParaRPr lang="en-US" sz="1600" dirty="0"/>
          </a:p>
          <a:p>
            <a:pPr lvl="2"/>
            <a:r>
              <a:rPr lang="en-US" b="1" dirty="0" smtClean="0"/>
              <a:t>HTTP/S</a:t>
            </a:r>
            <a:r>
              <a:rPr lang="en-US" dirty="0" smtClean="0"/>
              <a:t>:Sends messages to a web  server via HTTP/Send points</a:t>
            </a:r>
            <a:r>
              <a:rPr lang="en-US" dirty="0"/>
              <a:t>.</a:t>
            </a:r>
            <a:endParaRPr lang="en-US" sz="1600" dirty="0"/>
          </a:p>
          <a:p>
            <a:pPr lvl="2"/>
            <a:r>
              <a:rPr lang="en-US" b="1" dirty="0" smtClean="0"/>
              <a:t>Lambda</a:t>
            </a:r>
            <a:r>
              <a:rPr lang="en-US" dirty="0" smtClean="0"/>
              <a:t>: Invokes  an AWS Lambda function  with the message</a:t>
            </a:r>
            <a:r>
              <a:rPr lang="en-US" dirty="0"/>
              <a:t>.</a:t>
            </a:r>
            <a:endParaRPr lang="en-US" sz="1600" dirty="0"/>
          </a:p>
          <a:p>
            <a:r>
              <a:rPr lang="en-US" b="1" dirty="0" smtClean="0"/>
              <a:t>SQS</a:t>
            </a:r>
            <a:r>
              <a:rPr lang="en-US" dirty="0" smtClean="0"/>
              <a:t>: Sends messages to an Amazon Simple Queue Service(SQS</a:t>
            </a:r>
            <a:r>
              <a:rPr lang="en-US" dirty="0"/>
              <a:t>) queue for further processing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Publish/Subscribe Model</a:t>
            </a:r>
            <a:endParaRPr lang="en-US" b="1" dirty="0"/>
          </a:p>
          <a:p>
            <a:pPr lvl="1"/>
            <a:r>
              <a:rPr lang="en-US" b="1" dirty="0" smtClean="0"/>
              <a:t>Publishing</a:t>
            </a:r>
            <a:r>
              <a:rPr lang="en-US" dirty="0" smtClean="0"/>
              <a:t>: Applications or services publish  messages to a topic</a:t>
            </a:r>
            <a:r>
              <a:rPr lang="en-US" dirty="0"/>
              <a:t>.</a:t>
            </a:r>
            <a:endParaRPr lang="en-US" sz="1800" dirty="0"/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Subscribing </a:t>
            </a:r>
            <a:r>
              <a:rPr lang="en-US" dirty="0" smtClean="0"/>
              <a:t>:Subscribers register  their endpoints to receive messages </a:t>
            </a:r>
            <a:r>
              <a:rPr lang="en-US" dirty="0"/>
              <a:t>from the topic.</a:t>
            </a:r>
            <a:endParaRPr lang="en-US" sz="1800" dirty="0"/>
          </a:p>
          <a:p>
            <a:pPr lvl="1"/>
            <a:r>
              <a:rPr lang="en-US" b="1" dirty="0"/>
              <a:t>Delivery</a:t>
            </a:r>
            <a:r>
              <a:rPr lang="en-US" dirty="0" smtClean="0"/>
              <a:t>: SNS delivers the published messages to all subscribed </a:t>
            </a:r>
            <a:r>
              <a:rPr lang="en-US" dirty="0"/>
              <a:t>endpoints.</a:t>
            </a:r>
            <a:endParaRPr lang="en-US" sz="1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Key Features</a:t>
            </a:r>
            <a:endParaRPr lang="en-US" b="1" dirty="0"/>
          </a:p>
          <a:p>
            <a:pPr lvl="0"/>
            <a:r>
              <a:rPr lang="en-US" b="1" dirty="0"/>
              <a:t>Scalability</a:t>
            </a:r>
            <a:endParaRPr lang="en-US" sz="2000" dirty="0"/>
          </a:p>
          <a:p>
            <a:pPr lvl="1"/>
            <a:r>
              <a:rPr lang="en-US" dirty="0" smtClean="0"/>
              <a:t>Automatically  scales to handle a large volume of messages and </a:t>
            </a:r>
            <a:r>
              <a:rPr lang="en-US" dirty="0"/>
              <a:t>subscribers without requiring manual intervention.</a:t>
            </a:r>
            <a:endParaRPr lang="en-US" sz="1800" dirty="0"/>
          </a:p>
          <a:p>
            <a:pPr lvl="0"/>
            <a:r>
              <a:rPr lang="en-US" b="1" dirty="0" smtClean="0"/>
              <a:t>Message Filtering</a:t>
            </a:r>
            <a:endParaRPr lang="en-US" b="1" dirty="0"/>
          </a:p>
          <a:p>
            <a:pPr lvl="1"/>
            <a:r>
              <a:rPr lang="en-US" dirty="0" smtClean="0"/>
              <a:t>Allows you to filter  messages based on attributes, enabling targeted </a:t>
            </a:r>
            <a:r>
              <a:rPr lang="en-US" dirty="0"/>
              <a:t>delivery to subscribers.</a:t>
            </a:r>
            <a:endParaRPr lang="en-US" sz="1800" dirty="0"/>
          </a:p>
          <a:p>
            <a:pPr lvl="0"/>
            <a:r>
              <a:rPr lang="en-US" b="1" dirty="0" smtClean="0"/>
              <a:t>High Availability</a:t>
            </a:r>
            <a:endParaRPr lang="en-US" b="1" dirty="0"/>
          </a:p>
          <a:p>
            <a:pPr lvl="1"/>
            <a:r>
              <a:rPr lang="en-US" dirty="0" smtClean="0"/>
              <a:t>Built on AWS's  infrastructure  , providing high availability and reliability</a:t>
            </a:r>
            <a:r>
              <a:rPr lang="en-US" dirty="0"/>
              <a:t>.</a:t>
            </a:r>
            <a:endParaRPr lang="en-US" sz="1800" dirty="0"/>
          </a:p>
          <a:p>
            <a:pPr lvl="0"/>
            <a:r>
              <a:rPr lang="en-US" b="1" dirty="0"/>
              <a:t>Durability</a:t>
            </a:r>
          </a:p>
          <a:p>
            <a:pPr lvl="1"/>
            <a:r>
              <a:rPr lang="en-US" dirty="0" smtClean="0"/>
              <a:t>Messages are stored redundantly across  multiple servers and data centers </a:t>
            </a:r>
            <a:r>
              <a:rPr lang="en-US" dirty="0"/>
              <a:t>to ensure durability.</a:t>
            </a:r>
            <a:endParaRPr lang="en-US" sz="1800" dirty="0"/>
          </a:p>
          <a:p>
            <a:pPr lvl="0"/>
            <a:r>
              <a:rPr lang="en-US" b="1" dirty="0"/>
              <a:t>Cost-Effectiveness</a:t>
            </a:r>
          </a:p>
          <a:p>
            <a:pPr lvl="1"/>
            <a:r>
              <a:rPr lang="en-US" dirty="0" smtClean="0"/>
              <a:t>Pay-as-you-go pricing model based on the number of messages </a:t>
            </a:r>
            <a:r>
              <a:rPr lang="en-US" dirty="0"/>
              <a:t>published and delivered, without </a:t>
            </a:r>
            <a:r>
              <a:rPr lang="en-US" dirty="0" smtClean="0"/>
              <a:t>up front </a:t>
            </a:r>
            <a:r>
              <a:rPr lang="en-US" dirty="0"/>
              <a:t>costs.</a:t>
            </a:r>
            <a:endParaRPr lang="en-US" sz="1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How SNS Works</a:t>
            </a:r>
            <a:endParaRPr lang="en-US" b="1" dirty="0"/>
          </a:p>
          <a:p>
            <a:pPr lvl="0"/>
            <a:r>
              <a:rPr lang="en-US" b="1" dirty="0" smtClean="0"/>
              <a:t>Create a Topic </a:t>
            </a:r>
            <a:r>
              <a:rPr lang="en-US" dirty="0" smtClean="0"/>
              <a:t>:</a:t>
            </a:r>
            <a:endParaRPr lang="en-US" sz="2000" dirty="0"/>
          </a:p>
          <a:p>
            <a:pPr lvl="1"/>
            <a:r>
              <a:rPr lang="en-US" dirty="0" smtClean="0"/>
              <a:t>Use the AWS Management Console , AWS CLI , or AWS SDKs to create </a:t>
            </a:r>
            <a:r>
              <a:rPr lang="en-US" dirty="0"/>
              <a:t>a new topic. Assign a name and optionally configure attributes like access policies.</a:t>
            </a:r>
            <a:endParaRPr lang="en-US" sz="1800" dirty="0"/>
          </a:p>
          <a:p>
            <a:pPr lvl="0"/>
            <a:r>
              <a:rPr lang="en-US" b="1" dirty="0" smtClean="0"/>
              <a:t>Subscribe Endpoints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 smtClean="0"/>
              <a:t>Add subscriptions  to the topic by specifying the protocol and endpoint </a:t>
            </a:r>
            <a:r>
              <a:rPr lang="en-US" dirty="0"/>
              <a:t>(e.g., email address, phone number, URL, Lambda function).</a:t>
            </a:r>
            <a:endParaRPr lang="en-US" sz="1800" dirty="0"/>
          </a:p>
          <a:p>
            <a:pPr lvl="0"/>
            <a:r>
              <a:rPr lang="en-US" b="1" dirty="0" smtClean="0"/>
              <a:t>Publish Messages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 smtClean="0"/>
              <a:t>Send messages  to the topic using the AWS Management Console , AWS </a:t>
            </a:r>
            <a:r>
              <a:rPr lang="en-US" dirty="0"/>
              <a:t>CLI, or programmatically </a:t>
            </a:r>
            <a:r>
              <a:rPr lang="en-US" dirty="0" smtClean="0"/>
              <a:t> through </a:t>
            </a:r>
            <a:r>
              <a:rPr lang="en-US" dirty="0"/>
              <a:t>AWS SDKs. The message is then distributed to all the topic’s subscribers.</a:t>
            </a:r>
            <a:endParaRPr lang="en-US" sz="1800" dirty="0"/>
          </a:p>
          <a:p>
            <a:pPr lvl="0"/>
            <a:r>
              <a:rPr lang="en-US" b="1" dirty="0" smtClean="0"/>
              <a:t>Manage Notifications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 smtClean="0"/>
              <a:t>Monitor and manage notifications using 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smtClean="0"/>
              <a:t>Metrics and logs to </a:t>
            </a:r>
            <a:r>
              <a:rPr lang="en-US" dirty="0"/>
              <a:t>track message delivery, subscription status, 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Use Cases</a:t>
            </a:r>
            <a:endParaRPr lang="en-US" b="1" dirty="0"/>
          </a:p>
          <a:p>
            <a:pPr lvl="0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Application Alerts</a:t>
            </a:r>
            <a:endParaRPr lang="en-US" sz="2000" dirty="0"/>
          </a:p>
          <a:p>
            <a:pPr lvl="1"/>
            <a:r>
              <a:rPr lang="en-US" dirty="0" smtClean="0"/>
              <a:t>Notify administrator or Users of system health issues , application errors</a:t>
            </a:r>
            <a:r>
              <a:rPr lang="en-US" dirty="0"/>
              <a:t>, or performance metrics.</a:t>
            </a:r>
            <a:endParaRPr lang="en-US" sz="1800" dirty="0"/>
          </a:p>
          <a:p>
            <a:pPr lvl="0"/>
            <a:r>
              <a:rPr lang="en-US" b="1" dirty="0" smtClean="0"/>
              <a:t>User Notifications</a:t>
            </a:r>
            <a:endParaRPr lang="en-US" b="1" dirty="0"/>
          </a:p>
          <a:p>
            <a:pPr lvl="1"/>
            <a:r>
              <a:rPr lang="en-US" dirty="0" smtClean="0"/>
              <a:t>Send updates  , promotional messages , or reminders directly to users via </a:t>
            </a:r>
            <a:r>
              <a:rPr lang="en-US" dirty="0"/>
              <a:t>email, SMS, or push notifications.</a:t>
            </a:r>
            <a:endParaRPr lang="en-US" sz="1800" dirty="0"/>
          </a:p>
          <a:p>
            <a:pPr lvl="0"/>
            <a:r>
              <a:rPr lang="en-US" b="1" dirty="0" smtClean="0"/>
              <a:t>Event-Driven Architectures</a:t>
            </a:r>
            <a:endParaRPr lang="en-US" b="1" dirty="0"/>
          </a:p>
          <a:p>
            <a:pPr lvl="1"/>
            <a:r>
              <a:rPr lang="en-US" dirty="0" smtClean="0"/>
              <a:t>Integrate with other AWS services(e . g., triggering AWS Lambda </a:t>
            </a:r>
            <a:r>
              <a:rPr lang="en-US" dirty="0"/>
              <a:t>functions or processing messages in an SQS queue) to build event-driven applications.</a:t>
            </a:r>
            <a:endParaRPr lang="en-US" sz="1800" dirty="0"/>
          </a:p>
          <a:p>
            <a:pPr lvl="0"/>
            <a:r>
              <a:rPr lang="en-US" b="1" dirty="0" smtClean="0"/>
              <a:t>System Monitoring</a:t>
            </a:r>
            <a:endParaRPr lang="en-US" b="1" dirty="0"/>
          </a:p>
          <a:p>
            <a:r>
              <a:rPr lang="en-US" dirty="0" smtClean="0"/>
              <a:t>Monitor infrastructure and applications by sending alerts  based on </a:t>
            </a:r>
            <a:r>
              <a:rPr lang="en-US" dirty="0"/>
              <a:t>system events or </a:t>
            </a:r>
            <a:r>
              <a:rPr lang="en-US" dirty="0" smtClean="0"/>
              <a:t>thresholds.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</a:t>
            </a:r>
          </a:p>
          <a:p>
            <a:pPr lvl="0"/>
            <a:r>
              <a:rPr lang="en-US" b="1" dirty="0" smtClean="0"/>
              <a:t>Ease of Use</a:t>
            </a:r>
            <a:endParaRPr lang="en-US" sz="2000" dirty="0"/>
          </a:p>
          <a:p>
            <a:pPr lvl="1"/>
            <a:r>
              <a:rPr lang="en-US" dirty="0" smtClean="0"/>
              <a:t>Simplifies the process of sending notifications and managing  message </a:t>
            </a:r>
            <a:r>
              <a:rPr lang="en-US" dirty="0"/>
              <a:t>distribution.</a:t>
            </a:r>
            <a:endParaRPr lang="en-US" sz="1800" dirty="0"/>
          </a:p>
          <a:p>
            <a:pPr lvl="0"/>
            <a:r>
              <a:rPr lang="en-US" b="1" dirty="0" smtClean="0"/>
              <a:t>Integration with AWS Services</a:t>
            </a:r>
            <a:endParaRPr lang="en-US" b="1" dirty="0"/>
          </a:p>
          <a:p>
            <a:pPr lvl="1"/>
            <a:r>
              <a:rPr lang="en-US" dirty="0" smtClean="0"/>
              <a:t>Seamlessly integrates with other AWS services like Lambda , SQS , and </a:t>
            </a:r>
            <a:r>
              <a:rPr lang="en-US" dirty="0" err="1" smtClean="0"/>
              <a:t>CloudWatch</a:t>
            </a:r>
            <a:r>
              <a:rPr lang="en-US" dirty="0" smtClean="0"/>
              <a:t> .</a:t>
            </a:r>
            <a:endParaRPr lang="en-US" sz="1800" dirty="0"/>
          </a:p>
          <a:p>
            <a:pPr lvl="0"/>
            <a:r>
              <a:rPr lang="en-US" b="1" dirty="0"/>
              <a:t>Security</a:t>
            </a:r>
          </a:p>
          <a:p>
            <a:pPr lvl="1"/>
            <a:r>
              <a:rPr lang="en-US" dirty="0" smtClean="0"/>
              <a:t>Supports encryption and access control policies to secure  messages and </a:t>
            </a:r>
            <a:r>
              <a:rPr lang="en-US" dirty="0"/>
              <a:t>manage access.</a:t>
            </a:r>
            <a:endParaRPr lang="en-US" sz="18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Example Workflow</a:t>
            </a:r>
            <a:endParaRPr lang="en-US" b="1" dirty="0"/>
          </a:p>
          <a:p>
            <a:pPr lvl="0"/>
            <a:r>
              <a:rPr lang="en-US" b="1" dirty="0" smtClean="0"/>
              <a:t>Create a Topic</a:t>
            </a:r>
            <a:r>
              <a:rPr lang="en-US" dirty="0"/>
              <a:t>:</a:t>
            </a:r>
            <a:endParaRPr lang="en-US" sz="2000" dirty="0"/>
          </a:p>
          <a:p>
            <a:pPr lvl="1"/>
            <a:r>
              <a:rPr lang="en-US" dirty="0"/>
              <a:t>Example</a:t>
            </a:r>
            <a:r>
              <a:rPr lang="en-US" dirty="0" smtClean="0"/>
              <a:t>: "Order Updates</a:t>
            </a:r>
            <a:r>
              <a:rPr lang="en-US" dirty="0"/>
              <a:t>"</a:t>
            </a:r>
            <a:endParaRPr lang="en-US" sz="1800" dirty="0"/>
          </a:p>
          <a:p>
            <a:pPr lvl="0"/>
            <a:r>
              <a:rPr lang="en-US" b="1" dirty="0" smtClean="0"/>
              <a:t>Subscribe Endpoints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 smtClean="0"/>
              <a:t>Email :</a:t>
            </a:r>
            <a:r>
              <a:rPr lang="en-US" dirty="0">
                <a:hlinkClick r:id="rId2"/>
              </a:rPr>
              <a:t>user@example.com</a:t>
            </a:r>
            <a:endParaRPr lang="en-US" sz="1800" dirty="0"/>
          </a:p>
          <a:p>
            <a:pPr lvl="1"/>
            <a:r>
              <a:rPr lang="en-US" dirty="0"/>
              <a:t>SMS:+1234567890</a:t>
            </a:r>
            <a:endParaRPr lang="en-US" sz="1800" dirty="0"/>
          </a:p>
          <a:p>
            <a:pPr lvl="1"/>
            <a:r>
              <a:rPr lang="en-US" dirty="0" smtClean="0"/>
              <a:t>Lambda Function : Process  Order Update Function</a:t>
            </a:r>
            <a:endParaRPr lang="en-US" sz="1800" dirty="0"/>
          </a:p>
          <a:p>
            <a:pPr lvl="0"/>
            <a:r>
              <a:rPr lang="en-US" b="1" dirty="0" err="1" smtClean="0"/>
              <a:t>Publisha</a:t>
            </a:r>
            <a:r>
              <a:rPr lang="en-US" b="1" dirty="0" smtClean="0"/>
              <a:t>  Message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 smtClean="0"/>
              <a:t>Example Message</a:t>
            </a:r>
            <a:r>
              <a:rPr lang="en-US" dirty="0"/>
              <a:t>:"Yourorder#12345hasbeenshipped."</a:t>
            </a:r>
            <a:endParaRPr lang="en-US" sz="1800" dirty="0"/>
          </a:p>
          <a:p>
            <a:pPr lvl="0"/>
            <a:r>
              <a:rPr lang="en-US" b="1" dirty="0" smtClean="0"/>
              <a:t>Message Distribution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 smtClean="0"/>
              <a:t>SNS sends the message to </a:t>
            </a:r>
            <a:r>
              <a:rPr lang="en-US" dirty="0" smtClean="0">
                <a:hlinkClick r:id="rId2"/>
              </a:rPr>
              <a:t>user@example.com,</a:t>
            </a:r>
            <a:r>
              <a:rPr lang="en-US" dirty="0" smtClean="0"/>
              <a:t> +1234567890 ,</a:t>
            </a:r>
            <a:r>
              <a:rPr lang="en-US" dirty="0"/>
              <a:t>and invokes the </a:t>
            </a:r>
            <a:r>
              <a:rPr lang="en-US" dirty="0" smtClean="0"/>
              <a:t>Process Order Update Function </a:t>
            </a:r>
            <a:r>
              <a:rPr lang="en-US" dirty="0"/>
              <a:t>Lambda function.</a:t>
            </a:r>
            <a:endParaRPr lang="en-US" sz="18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142</TotalTime>
  <Words>823</Words>
  <Application>Microsoft Office PowerPoint</Application>
  <PresentationFormat>On-screen Show (4:3)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UseCases: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swastik computer</dc:creator>
  <cp:lastModifiedBy>swastik computer</cp:lastModifiedBy>
  <cp:revision>11</cp:revision>
  <dcterms:created xsi:type="dcterms:W3CDTF">2025-07-31T15:03:43Z</dcterms:created>
  <dcterms:modified xsi:type="dcterms:W3CDTF">2025-07-31T17:26:37Z</dcterms:modified>
</cp:coreProperties>
</file>