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F16D08-05BD-41BE-A3CE-C897B0CD02EB}" v="9" dt="2025-07-25T18:43:33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730B4DA-65F0-4719-B07E-52473FAB7536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928B73D-FB65-41B1-883F-390456D50CF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87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B4DA-65F0-4719-B07E-52473FAB7536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B73D-FB65-41B1-883F-390456D50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9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B4DA-65F0-4719-B07E-52473FAB7536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B73D-FB65-41B1-883F-390456D50CF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379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B4DA-65F0-4719-B07E-52473FAB7536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B73D-FB65-41B1-883F-390456D50CF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444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B4DA-65F0-4719-B07E-52473FAB7536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B73D-FB65-41B1-883F-390456D50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5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B4DA-65F0-4719-B07E-52473FAB7536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B73D-FB65-41B1-883F-390456D50CF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337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B4DA-65F0-4719-B07E-52473FAB7536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B73D-FB65-41B1-883F-390456D50CF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069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B4DA-65F0-4719-B07E-52473FAB7536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B73D-FB65-41B1-883F-390456D50CF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172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B4DA-65F0-4719-B07E-52473FAB7536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B73D-FB65-41B1-883F-390456D50CF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50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B4DA-65F0-4719-B07E-52473FAB7536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B73D-FB65-41B1-883F-390456D50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3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B4DA-65F0-4719-B07E-52473FAB7536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B73D-FB65-41B1-883F-390456D50CF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53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B4DA-65F0-4719-B07E-52473FAB7536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B73D-FB65-41B1-883F-390456D50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3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B4DA-65F0-4719-B07E-52473FAB7536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B73D-FB65-41B1-883F-390456D50CF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81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B4DA-65F0-4719-B07E-52473FAB7536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B73D-FB65-41B1-883F-390456D50CF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32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B4DA-65F0-4719-B07E-52473FAB7536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B73D-FB65-41B1-883F-390456D50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4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B4DA-65F0-4719-B07E-52473FAB7536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B73D-FB65-41B1-883F-390456D50CF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93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B4DA-65F0-4719-B07E-52473FAB7536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B73D-FB65-41B1-883F-390456D50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0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30B4DA-65F0-4719-B07E-52473FAB7536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28B73D-FB65-41B1-883F-390456D50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5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B8E1-74AF-FE2B-719F-820BD8463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2546554"/>
            <a:ext cx="6815669" cy="840109"/>
          </a:xfrm>
        </p:spPr>
        <p:txBody>
          <a:bodyPr/>
          <a:lstStyle/>
          <a:p>
            <a:r>
              <a:rPr lang="en-US" dirty="0"/>
              <a:t>Kamna Malviya</a:t>
            </a:r>
            <a:br>
              <a:rPr lang="en-US" dirty="0"/>
            </a:br>
            <a:r>
              <a:rPr lang="en-US" dirty="0"/>
              <a:t>MCA 2 SEM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74D32-D21D-407F-B4EA-82E0DC1B7D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ROLL </a:t>
            </a:r>
            <a:r>
              <a:rPr lang="en-US" dirty="0"/>
              <a:t>NO - 14</a:t>
            </a:r>
          </a:p>
        </p:txBody>
      </p:sp>
    </p:spTree>
    <p:extLst>
      <p:ext uri="{BB962C8B-B14F-4D97-AF65-F5344CB8AC3E}">
        <p14:creationId xmlns:p14="http://schemas.microsoft.com/office/powerpoint/2010/main" val="105457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2B7042-4A03-2824-8583-0EF2932C9627}"/>
              </a:ext>
            </a:extLst>
          </p:cNvPr>
          <p:cNvSpPr txBox="1"/>
          <p:nvPr/>
        </p:nvSpPr>
        <p:spPr>
          <a:xfrm>
            <a:off x="1101214" y="648929"/>
            <a:ext cx="9065341" cy="3352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7860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b="1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Microsoft Azure AI Language</a:t>
            </a:r>
            <a:r>
              <a:rPr lang="en-US" sz="1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US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1430" marR="406400" indent="-6985">
              <a:lnSpc>
                <a:spcPct val="109000"/>
              </a:lnSpc>
              <a:spcBef>
                <a:spcPts val="10570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Azure AI Language is a suite of AI-powered services  provided by Microsoft Azure, designed to understand  and process natural language.  </a:t>
            </a:r>
            <a:endParaRPr lang="en-US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6510" marR="99060" indent="4445">
              <a:lnSpc>
                <a:spcPct val="109000"/>
              </a:lnSpc>
              <a:spcBef>
                <a:spcPts val="905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 offers a range of capabilities that can be integrated  into applications to enhance their ability to interact with  users in a more human-like manner. </a:t>
            </a:r>
            <a:endParaRPr lang="en-US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Here’s a breakdown of its core components and  functionalities: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4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4713E01-3FA3-C58D-79C9-D755A04A7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690" y="894734"/>
            <a:ext cx="9104671" cy="512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53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3C2AEC-4F90-1BE0-8647-190BF3C967E8}"/>
              </a:ext>
            </a:extLst>
          </p:cNvPr>
          <p:cNvSpPr txBox="1"/>
          <p:nvPr/>
        </p:nvSpPr>
        <p:spPr>
          <a:xfrm>
            <a:off x="1238865" y="648929"/>
            <a:ext cx="7914967" cy="1921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5425"/>
              </a:spcBef>
              <a:buNone/>
            </a:pPr>
            <a:r>
              <a:rPr lang="en-US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+-------------------------------------+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955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| Azure AI Language |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965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+-------------------------------------+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2D2981-0883-98F7-29B3-B8B503E14980}"/>
              </a:ext>
            </a:extLst>
          </p:cNvPr>
          <p:cNvSpPr txBox="1"/>
          <p:nvPr/>
        </p:nvSpPr>
        <p:spPr>
          <a:xfrm>
            <a:off x="1238865" y="2733242"/>
            <a:ext cx="6115664" cy="1730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955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/ | | \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965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/ | | \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955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/ | | \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955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/ | | \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44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8832B85-1CE9-B291-69EA-79271ECCA23D}"/>
              </a:ext>
            </a:extLst>
          </p:cNvPr>
          <p:cNvSpPr txBox="1"/>
          <p:nvPr/>
        </p:nvSpPr>
        <p:spPr>
          <a:xfrm>
            <a:off x="1484671" y="855406"/>
            <a:ext cx="8278761" cy="5245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1814195">
              <a:lnSpc>
                <a:spcPct val="169000"/>
              </a:lnSpc>
              <a:spcBef>
                <a:spcPts val="965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+----------------+ +----------------+ +----------------+ +----------------+  | LUIS | | Text Analytics| | Translator | |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QnA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Maker |  +----------------+ +----------------+ +----------------+ +----------------+  | | | |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185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| | | |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965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+--------+--------+ | | |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955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| | | | |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965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| Intents &amp; | | | |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955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| Entities | | | |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965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+-----------------+ | | |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955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\ / | |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955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\ / | |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+-----------------------------+-------------------+ 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2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6E429A-2383-562D-4800-D672CDADC60E}"/>
              </a:ext>
            </a:extLst>
          </p:cNvPr>
          <p:cNvSpPr txBox="1"/>
          <p:nvPr/>
        </p:nvSpPr>
        <p:spPr>
          <a:xfrm>
            <a:off x="1730477" y="585423"/>
            <a:ext cx="7423355" cy="6331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2798445">
              <a:lnSpc>
                <a:spcPct val="169000"/>
              </a:lnSpc>
              <a:spcBef>
                <a:spcPts val="965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Azure OpenAI Service |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205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+-----------------------------+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955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/ \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965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/ \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955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+----------------+ +----------------+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2727325">
              <a:lnSpc>
                <a:spcPct val="170000"/>
              </a:lnSpc>
              <a:spcBef>
                <a:spcPts val="955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| Text Generation | | Text Completion |  +----------------+ +----------------+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```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9690" marR="0">
              <a:lnSpc>
                <a:spcPct val="115000"/>
              </a:lnSpc>
              <a:spcBef>
                <a:spcPts val="940"/>
              </a:spcBef>
              <a:buNone/>
            </a:pPr>
            <a:r>
              <a:rPr lang="en-US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Explanation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3970">
              <a:lnSpc>
                <a:spcPct val="115000"/>
              </a:lnSpc>
              <a:spcBef>
                <a:spcPts val="3955"/>
              </a:spcBef>
            </a:pPr>
            <a:r>
              <a:rPr lang="en-US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1. **Azure AI Language**: </a:t>
            </a:r>
            <a:r>
              <a:rPr lang="en-US" b="1" dirty="0"/>
              <a:t> </a:t>
            </a:r>
            <a:r>
              <a:rPr lang="en-US" dirty="0"/>
              <a:t>- **Central Node**: Represents the overall suite of language services  provided by Azure. </a:t>
            </a:r>
          </a:p>
          <a:p>
            <a:pPr marL="13970" marR="0">
              <a:lnSpc>
                <a:spcPct val="115000"/>
              </a:lnSpc>
              <a:spcBef>
                <a:spcPts val="3955"/>
              </a:spcBef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037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779C5AA-E293-9FFE-E62E-A39532F79CBF}"/>
              </a:ext>
            </a:extLst>
          </p:cNvPr>
          <p:cNvSpPr txBox="1"/>
          <p:nvPr/>
        </p:nvSpPr>
        <p:spPr>
          <a:xfrm>
            <a:off x="1052052" y="963561"/>
            <a:ext cx="10382864" cy="5148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05" marR="80645" indent="-14605">
              <a:lnSpc>
                <a:spcPct val="110000"/>
              </a:lnSpc>
              <a:spcBef>
                <a:spcPts val="1040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2. **LUIS (Language Understanding Intelligent Service)**: 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175" marR="76200" indent="-3175">
              <a:lnSpc>
                <a:spcPct val="110000"/>
              </a:lnSpc>
              <a:spcBef>
                <a:spcPts val="104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 **Function**: Understands user intent and extracts specific entities  from the text. 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875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- **Components**: 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175" marR="0" indent="-3175">
              <a:lnSpc>
                <a:spcPct val="110000"/>
              </a:lnSpc>
              <a:spcBef>
                <a:spcPts val="1040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- **Intents**: The purpose or goal of the user’s input (e.g., booking a  flight). 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880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- **Entities**: Key pieces of information (e.g., dates, destinations). 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255" marR="0">
              <a:lnSpc>
                <a:spcPct val="115000"/>
              </a:lnSpc>
              <a:spcBef>
                <a:spcPts val="3955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3. **Text Analytics**: 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104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 **Function**: Analyzes text for various features. 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1040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- **Capabilities**: 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2700" marR="43180" indent="-12700">
              <a:lnSpc>
                <a:spcPct val="109000"/>
              </a:lnSpc>
              <a:spcBef>
                <a:spcPts val="1050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- **Sentiment Analysis**: Determines the sentiment behind the text  (positive, neutral, negative). 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895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- **Key Phrase Extraction**: Identifies important phrases. 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4605" marR="222885" indent="-14605">
              <a:lnSpc>
                <a:spcPct val="110000"/>
              </a:lnSpc>
              <a:spcBef>
                <a:spcPts val="104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- **Named Entity Recognition**: Recognizes entities like names of  people, places, and organizations. 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249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7F9F55-79C6-532B-FE30-0326A9C5A6A6}"/>
              </a:ext>
            </a:extLst>
          </p:cNvPr>
          <p:cNvSpPr txBox="1"/>
          <p:nvPr/>
        </p:nvSpPr>
        <p:spPr>
          <a:xfrm>
            <a:off x="1111045" y="619432"/>
            <a:ext cx="10274710" cy="5481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75" marR="0">
              <a:lnSpc>
                <a:spcPct val="115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4. **Translator**: 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105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 **Function**: Translates text between multiple languages. 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175" marR="321310" indent="-3175">
              <a:lnSpc>
                <a:spcPct val="110000"/>
              </a:lnSpc>
              <a:spcBef>
                <a:spcPts val="1040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- **Usage**: Facilitates multilingual communication by converting  text from one language to another. 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9525" marR="0">
              <a:lnSpc>
                <a:spcPct val="115000"/>
              </a:lnSpc>
              <a:spcBef>
                <a:spcPts val="3785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5. **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QnA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Maker**: 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4605" marR="33655" indent="-14605">
              <a:lnSpc>
                <a:spcPct val="109000"/>
              </a:lnSpc>
              <a:spcBef>
                <a:spcPts val="105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 **Function**: Provides question-and-answer capabilities based on a  knowledge base. 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175" marR="283845" indent="-3175">
              <a:lnSpc>
                <a:spcPct val="110000"/>
              </a:lnSpc>
              <a:spcBef>
                <a:spcPts val="885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- **Usage**: Answers questions by retrieving relevant information  from FAQs or other documents. 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255" marR="0">
              <a:lnSpc>
                <a:spcPct val="115000"/>
              </a:lnSpc>
              <a:spcBef>
                <a:spcPts val="379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6. **Azure OpenAI Service**: 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3970" marR="650240" indent="-13970">
              <a:lnSpc>
                <a:spcPct val="110000"/>
              </a:lnSpc>
              <a:spcBef>
                <a:spcPts val="104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 **Function**: Uses advanced AI models for natural language  understanding and generation. 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875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- **Capabilities**: 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4605" marR="501650" indent="-14605">
              <a:lnSpc>
                <a:spcPct val="110000"/>
              </a:lnSpc>
              <a:spcBef>
                <a:spcPts val="1040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- **Text Generation**: Creates human-like text based on input  prompts. 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4605" marR="119380" indent="-14605">
              <a:lnSpc>
                <a:spcPct val="110000"/>
              </a:lnSpc>
              <a:spcBef>
                <a:spcPts val="875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- **Text Completion**: Completes partial text or provides coherent  responses. 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028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28A6E3-CDDC-1A9D-5D75-5AB7605E9EFA}"/>
              </a:ext>
            </a:extLst>
          </p:cNvPr>
          <p:cNvSpPr txBox="1"/>
          <p:nvPr/>
        </p:nvSpPr>
        <p:spPr>
          <a:xfrm>
            <a:off x="1248697" y="993419"/>
            <a:ext cx="7905135" cy="3948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" marR="0">
              <a:lnSpc>
                <a:spcPct val="115000"/>
              </a:lnSpc>
              <a:spcBef>
                <a:spcPts val="379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How It Works: 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350" marR="0">
              <a:lnSpc>
                <a:spcPct val="115000"/>
              </a:lnSpc>
              <a:spcBef>
                <a:spcPts val="3945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 **User Input**: Users provide text or speech input to the services.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175" marR="113030" indent="3175">
              <a:lnSpc>
                <a:spcPct val="11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 **Service Interaction**: The input is processed by the relevant Azure  AI Language service(s) based on the required functionality. 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4605" marR="86995" indent="-8255">
              <a:lnSpc>
                <a:spcPct val="110000"/>
              </a:lnSpc>
              <a:spcBef>
                <a:spcPts val="875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 **Output**: Each service generates specific outputs like intent  recognition, sentiment scores, translations, answers, or generated text. 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620" marR="599440" indent="-6350" algn="just">
              <a:lnSpc>
                <a:spcPct val="110000"/>
              </a:lnSpc>
              <a:spcBef>
                <a:spcPts val="378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 diagram helps illustrate how Azure AI Language services are  structured and how they interact with each other to process and  analyze natural language.</a:t>
            </a: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54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14_cloud</Template>
  <TotalTime>30</TotalTime>
  <Words>592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Garamond</vt:lpstr>
      <vt:lpstr>Organic</vt:lpstr>
      <vt:lpstr>Kamna Malviya MCA 2 SEM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Vijay Malviya</dc:creator>
  <cp:lastModifiedBy>Vijay Malviya</cp:lastModifiedBy>
  <cp:revision>2</cp:revision>
  <dcterms:created xsi:type="dcterms:W3CDTF">2025-07-25T18:16:03Z</dcterms:created>
  <dcterms:modified xsi:type="dcterms:W3CDTF">2025-07-25T18:46:20Z</dcterms:modified>
</cp:coreProperties>
</file>