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FF9E-10D9-70F2-1946-3F57847B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AI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23FB8-DD60-E37B-E4D6-9674492A7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What is Azure AI?</a:t>
            </a:r>
          </a:p>
        </p:txBody>
      </p:sp>
    </p:spTree>
    <p:extLst>
      <p:ext uri="{BB962C8B-B14F-4D97-AF65-F5344CB8AC3E}">
        <p14:creationId xmlns:p14="http://schemas.microsoft.com/office/powerpoint/2010/main" val="172424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1648-35FC-848B-E39E-7C191BFE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Azure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D5DF-F2AB-9805-9CDF-0E6725A2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 </a:t>
            </a:r>
            <a:r>
              <a:rPr lang="en-US" sz="2400" dirty="0"/>
              <a:t>Azure AI is a set of cloud-based tools from Microsoft - Helps apps see, hear, speak, understand, and make decisions - Easy to use with ready-made APIs and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161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8F5D-3D67-3627-E163-6F440AB1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Azure AI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80E4-9C1C-906C-BB0E-564CC554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12412"/>
            <a:ext cx="11029615" cy="4043432"/>
          </a:xfrm>
        </p:spPr>
        <p:txBody>
          <a:bodyPr>
            <a:noAutofit/>
          </a:bodyPr>
          <a:lstStyle/>
          <a:p>
            <a:r>
              <a:rPr lang="en-IN" sz="2400" dirty="0"/>
              <a:t>1. Azure OpenAI Service – Access to GPT models (like ChatGPT) </a:t>
            </a:r>
          </a:p>
          <a:p>
            <a:r>
              <a:rPr lang="en-IN" sz="2400" dirty="0"/>
              <a:t>2. Azure AI Language – Translation, summarization, text analytics, Q&amp;A </a:t>
            </a:r>
          </a:p>
          <a:p>
            <a:r>
              <a:rPr lang="en-IN" sz="2400" dirty="0"/>
              <a:t>3. Azure AI Speech – Speech-to-text, text-to speech, speech translation </a:t>
            </a:r>
          </a:p>
          <a:p>
            <a:r>
              <a:rPr lang="en-IN" sz="2400" dirty="0"/>
              <a:t>4. Azure AI Vision – </a:t>
            </a:r>
            <a:r>
              <a:rPr lang="en-IN" sz="2400" dirty="0" err="1"/>
              <a:t>Analyze</a:t>
            </a:r>
            <a:r>
              <a:rPr lang="en-IN" sz="2400" dirty="0"/>
              <a:t> images, detect objects, OCR (read text) </a:t>
            </a:r>
          </a:p>
          <a:p>
            <a:r>
              <a:rPr lang="en-IN" sz="2400" dirty="0"/>
              <a:t>5. Azure AI Document Intelligence – Extract data from PDFs, forms, invoices </a:t>
            </a:r>
          </a:p>
          <a:p>
            <a:r>
              <a:rPr lang="en-IN" sz="2400" dirty="0"/>
              <a:t>6. Azure AI Search – Intelligent enterprise search with AI-powered results </a:t>
            </a:r>
          </a:p>
        </p:txBody>
      </p:sp>
    </p:spTree>
    <p:extLst>
      <p:ext uri="{BB962C8B-B14F-4D97-AF65-F5344CB8AC3E}">
        <p14:creationId xmlns:p14="http://schemas.microsoft.com/office/powerpoint/2010/main" val="391288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05B2-E9AF-A5F4-129F-8A0CAD12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Azure AI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2302-A805-3326-5287-3B184103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87" y="2291333"/>
            <a:ext cx="10294626" cy="3555286"/>
          </a:xfrm>
        </p:spPr>
        <p:txBody>
          <a:bodyPr>
            <a:normAutofit fontScale="92500"/>
          </a:bodyPr>
          <a:lstStyle/>
          <a:p>
            <a:r>
              <a:rPr lang="en-IN" sz="2600" dirty="0"/>
              <a:t>7. Azure AI Content Safety – Detect harmful or inappropriate content</a:t>
            </a:r>
          </a:p>
          <a:p>
            <a:r>
              <a:rPr lang="en-IN" sz="2600" dirty="0"/>
              <a:t> 8. Azure AI Personalizer – Recommend content using reinforcement learning </a:t>
            </a:r>
          </a:p>
          <a:p>
            <a:r>
              <a:rPr lang="en-IN" sz="2600" dirty="0"/>
              <a:t>9. Azure AI Metrics Advisor – Monitor and </a:t>
            </a:r>
            <a:r>
              <a:rPr lang="en-IN" sz="2600" dirty="0" err="1"/>
              <a:t>analyze</a:t>
            </a:r>
            <a:r>
              <a:rPr lang="en-IN" sz="2600" dirty="0"/>
              <a:t> KPIs using AI </a:t>
            </a:r>
          </a:p>
          <a:p>
            <a:r>
              <a:rPr lang="en-IN" sz="2600" dirty="0"/>
              <a:t>10. Azure AI Anomaly Detector – Find unusual patterns in data </a:t>
            </a:r>
          </a:p>
          <a:p>
            <a:r>
              <a:rPr lang="en-IN" sz="2600" dirty="0"/>
              <a:t>11. Azure AI Agent – Build task-based agents for apps (preview) </a:t>
            </a:r>
          </a:p>
          <a:p>
            <a:r>
              <a:rPr lang="en-IN" sz="2600" dirty="0"/>
              <a:t>12. Azure Bot Services – Build and deploy intelligent chatbots for websites, apps, and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63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E44E00D-0A2F-9A55-9726-076472E572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3" b="553"/>
          <a:stretch>
            <a:fillRect/>
          </a:stretch>
        </p:blipFill>
        <p:spPr>
          <a:xfrm>
            <a:off x="450570" y="1650374"/>
            <a:ext cx="11290859" cy="3557252"/>
          </a:xfrm>
        </p:spPr>
      </p:pic>
    </p:spTree>
    <p:extLst>
      <p:ext uri="{BB962C8B-B14F-4D97-AF65-F5344CB8AC3E}">
        <p14:creationId xmlns:p14="http://schemas.microsoft.com/office/powerpoint/2010/main" val="5159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EAA9-9E04-9B83-E443-5B08071B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Azure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19FF-B2B2-CF5C-2147-18721C3A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Fast and easy to integrate into any app  </a:t>
            </a:r>
          </a:p>
          <a:p>
            <a:r>
              <a:rPr lang="en-US" sz="2400" dirty="0"/>
              <a:t>Saves development time </a:t>
            </a:r>
          </a:p>
          <a:p>
            <a:r>
              <a:rPr lang="en-US" sz="2400" dirty="0"/>
              <a:t>Works with Microsoft tools and platforms  </a:t>
            </a:r>
          </a:p>
          <a:p>
            <a:r>
              <a:rPr lang="en-US" sz="2400" dirty="0"/>
              <a:t>Secure and scalable for all businesses </a:t>
            </a:r>
          </a:p>
          <a:p>
            <a:r>
              <a:rPr lang="en-US" sz="2400" dirty="0"/>
              <a:t>No need to train models from scratch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119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518C-1568-028C-4CAD-1A4CF1C3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Real-Life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03C5-B33A-DEDC-9F50-7F4A09DCF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Customer support chatbot (Bot Services + OpenAI + Language)  </a:t>
            </a:r>
          </a:p>
          <a:p>
            <a:r>
              <a:rPr lang="en-IN" sz="2400" dirty="0"/>
              <a:t>Translate speech during calls (Speech + Language)  </a:t>
            </a:r>
          </a:p>
          <a:p>
            <a:r>
              <a:rPr lang="en-IN" sz="2400" dirty="0"/>
              <a:t>Extract data from forms automatically (Document Intelligence) Recommend products (Personalizer)  </a:t>
            </a:r>
          </a:p>
          <a:p>
            <a:r>
              <a:rPr lang="en-IN" sz="2400" dirty="0"/>
              <a:t>Content moderation for social media (Content Safety)  </a:t>
            </a:r>
          </a:p>
          <a:p>
            <a:r>
              <a:rPr lang="en-IN" sz="2400" dirty="0"/>
              <a:t>Detect fraud in financial data (Anomaly Detector + Metrics Advisor)</a:t>
            </a:r>
          </a:p>
        </p:txBody>
      </p:sp>
    </p:spTree>
    <p:extLst>
      <p:ext uri="{BB962C8B-B14F-4D97-AF65-F5344CB8AC3E}">
        <p14:creationId xmlns:p14="http://schemas.microsoft.com/office/powerpoint/2010/main" val="314632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44AE-E5FD-F6F2-D1AB-E03C912F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Get Started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45EE-CF07-D2E8-3F42-55131BAD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Create an Azure account at portal.azure.com </a:t>
            </a:r>
          </a:p>
          <a:p>
            <a:r>
              <a:rPr lang="en-US" sz="2400" dirty="0"/>
              <a:t>2. Go to "AI Services" and choose a service </a:t>
            </a:r>
          </a:p>
          <a:p>
            <a:r>
              <a:rPr lang="en-US" sz="2400" dirty="0"/>
              <a:t>3. Deploy the service and get API keys </a:t>
            </a:r>
          </a:p>
          <a:p>
            <a:r>
              <a:rPr lang="en-US" sz="2400" dirty="0"/>
              <a:t>4. Use REST API or SDK in your app </a:t>
            </a:r>
          </a:p>
          <a:p>
            <a:r>
              <a:rPr lang="en-US" sz="2400" dirty="0"/>
              <a:t>5. Monitor and scale as needed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22088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</TotalTime>
  <Words>370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Azure AI Services</vt:lpstr>
      <vt:lpstr>What is Azure AI?</vt:lpstr>
      <vt:lpstr>Core Azure AI Services</vt:lpstr>
      <vt:lpstr>Core Azure AI Services</vt:lpstr>
      <vt:lpstr>PowerPoint Presentation</vt:lpstr>
      <vt:lpstr>Why Use Azure AI?</vt:lpstr>
      <vt:lpstr>Real-Life Use Cases</vt:lpstr>
      <vt:lpstr>How to Get Started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pushmegh gamer</dc:creator>
  <cp:lastModifiedBy>pushmegh gamer</cp:lastModifiedBy>
  <cp:revision>4</cp:revision>
  <dcterms:created xsi:type="dcterms:W3CDTF">2025-07-25T01:38:46Z</dcterms:created>
  <dcterms:modified xsi:type="dcterms:W3CDTF">2025-07-25T02:04:29Z</dcterms:modified>
</cp:coreProperties>
</file>