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325600" cy="8051800"/>
  <p:notesSz cx="14325600" cy="8051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367755"/>
            <a:ext cx="8712200" cy="63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700" y="1614150"/>
            <a:ext cx="8636635" cy="1859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55"/>
              <a:t>Locker</a:t>
            </a:r>
            <a:r>
              <a:rPr dirty="0" sz="3400" spc="-130"/>
              <a:t> </a:t>
            </a:r>
            <a:r>
              <a:rPr dirty="0" sz="3400" spc="105"/>
              <a:t>on</a:t>
            </a:r>
            <a:r>
              <a:rPr dirty="0" sz="3400" spc="-135"/>
              <a:t> </a:t>
            </a:r>
            <a:r>
              <a:rPr dirty="0" sz="3400" spc="180"/>
              <a:t>Google</a:t>
            </a:r>
            <a:r>
              <a:rPr dirty="0" sz="3400" spc="-135"/>
              <a:t> </a:t>
            </a:r>
            <a:r>
              <a:rPr dirty="0" sz="3400" spc="125"/>
              <a:t>Cloud</a:t>
            </a:r>
            <a:r>
              <a:rPr dirty="0" sz="3400" spc="-130"/>
              <a:t> </a:t>
            </a:r>
            <a:r>
              <a:rPr dirty="0" sz="3400" spc="50"/>
              <a:t>Protector</a:t>
            </a:r>
            <a:endParaRPr sz="3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pc="-10"/>
              <a:t>This</a:t>
            </a:r>
            <a:r>
              <a:rPr dirty="0" spc="50"/>
              <a:t> document</a:t>
            </a:r>
            <a:r>
              <a:rPr dirty="0" spc="55"/>
              <a:t> </a:t>
            </a:r>
            <a:r>
              <a:rPr dirty="0"/>
              <a:t>outlines</a:t>
            </a:r>
            <a:r>
              <a:rPr dirty="0" spc="55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/>
              <a:t>strategy</a:t>
            </a:r>
            <a:r>
              <a:rPr dirty="0" spc="50"/>
              <a:t> </a:t>
            </a:r>
            <a:r>
              <a:rPr dirty="0"/>
              <a:t>for</a:t>
            </a:r>
            <a:r>
              <a:rPr dirty="0" spc="45"/>
              <a:t> </a:t>
            </a:r>
            <a:r>
              <a:rPr dirty="0"/>
              <a:t>implementing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/>
              <a:t>"locker"</a:t>
            </a:r>
            <a:r>
              <a:rPr dirty="0" spc="50"/>
              <a:t> </a:t>
            </a:r>
            <a:r>
              <a:rPr dirty="0"/>
              <a:t>system</a:t>
            </a:r>
            <a:r>
              <a:rPr dirty="0" spc="50"/>
              <a:t> </a:t>
            </a:r>
            <a:r>
              <a:rPr dirty="0" spc="55"/>
              <a:t>on</a:t>
            </a:r>
            <a:r>
              <a:rPr dirty="0" spc="45"/>
              <a:t> </a:t>
            </a:r>
            <a:r>
              <a:rPr dirty="0" spc="95"/>
              <a:t>Google</a:t>
            </a:r>
            <a:r>
              <a:rPr dirty="0" spc="50"/>
              <a:t> </a:t>
            </a:r>
            <a:r>
              <a:rPr dirty="0" spc="65"/>
              <a:t>Cloud </a:t>
            </a:r>
            <a:r>
              <a:rPr dirty="0"/>
              <a:t>Platform</a:t>
            </a:r>
            <a:r>
              <a:rPr dirty="0" spc="55"/>
              <a:t> </a:t>
            </a:r>
            <a:r>
              <a:rPr dirty="0"/>
              <a:t>(GCP)</a:t>
            </a:r>
            <a:r>
              <a:rPr dirty="0" spc="45"/>
              <a:t> </a:t>
            </a:r>
            <a:r>
              <a:rPr dirty="0"/>
              <a:t>using</a:t>
            </a:r>
            <a:r>
              <a:rPr dirty="0" spc="50"/>
              <a:t> </a:t>
            </a:r>
            <a:r>
              <a:rPr dirty="0" spc="95"/>
              <a:t>Google</a:t>
            </a:r>
            <a:r>
              <a:rPr dirty="0" spc="50"/>
              <a:t> </a:t>
            </a:r>
            <a:r>
              <a:rPr dirty="0" spc="70"/>
              <a:t>Cloud</a:t>
            </a:r>
            <a:r>
              <a:rPr dirty="0" spc="50"/>
              <a:t> </a:t>
            </a:r>
            <a:r>
              <a:rPr dirty="0"/>
              <a:t>Protector.</a:t>
            </a:r>
            <a:r>
              <a:rPr dirty="0" spc="55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/>
              <a:t>locker</a:t>
            </a:r>
            <a:r>
              <a:rPr dirty="0" spc="50"/>
              <a:t> </a:t>
            </a:r>
            <a:r>
              <a:rPr dirty="0"/>
              <a:t>system</a:t>
            </a:r>
            <a:r>
              <a:rPr dirty="0" spc="50"/>
              <a:t> </a:t>
            </a:r>
            <a:r>
              <a:rPr dirty="0"/>
              <a:t>aims</a:t>
            </a:r>
            <a:r>
              <a:rPr dirty="0" spc="45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60"/>
              <a:t>provide</a:t>
            </a:r>
            <a:r>
              <a:rPr dirty="0" spc="50"/>
              <a:t> </a:t>
            </a:r>
            <a:r>
              <a:rPr dirty="0"/>
              <a:t>secure</a:t>
            </a:r>
            <a:r>
              <a:rPr dirty="0" spc="50"/>
              <a:t> </a:t>
            </a:r>
            <a:r>
              <a:rPr dirty="0" spc="-25"/>
              <a:t>and </a:t>
            </a:r>
            <a:r>
              <a:rPr dirty="0"/>
              <a:t>controlled</a:t>
            </a:r>
            <a:r>
              <a:rPr dirty="0" spc="125"/>
              <a:t> </a:t>
            </a:r>
            <a:r>
              <a:rPr dirty="0"/>
              <a:t>access</a:t>
            </a:r>
            <a:r>
              <a:rPr dirty="0" spc="120"/>
              <a:t> </a:t>
            </a:r>
            <a:r>
              <a:rPr dirty="0"/>
              <a:t>to</a:t>
            </a:r>
            <a:r>
              <a:rPr dirty="0" spc="114"/>
              <a:t> </a:t>
            </a:r>
            <a:r>
              <a:rPr dirty="0"/>
              <a:t>sensitive</a:t>
            </a:r>
            <a:r>
              <a:rPr dirty="0" spc="125"/>
              <a:t> </a:t>
            </a:r>
            <a:r>
              <a:rPr dirty="0"/>
              <a:t>resources,</a:t>
            </a:r>
            <a:r>
              <a:rPr dirty="0" spc="125"/>
              <a:t> </a:t>
            </a:r>
            <a:r>
              <a:rPr dirty="0"/>
              <a:t>such</a:t>
            </a:r>
            <a:r>
              <a:rPr dirty="0" spc="114"/>
              <a:t> </a:t>
            </a:r>
            <a:r>
              <a:rPr dirty="0"/>
              <a:t>as</a:t>
            </a:r>
            <a:r>
              <a:rPr dirty="0" spc="114"/>
              <a:t> </a:t>
            </a:r>
            <a:r>
              <a:rPr dirty="0" spc="-60"/>
              <a:t>API</a:t>
            </a:r>
            <a:r>
              <a:rPr dirty="0" spc="110"/>
              <a:t> </a:t>
            </a:r>
            <a:r>
              <a:rPr dirty="0"/>
              <a:t>keys,</a:t>
            </a:r>
            <a:r>
              <a:rPr dirty="0" spc="120"/>
              <a:t> </a:t>
            </a:r>
            <a:r>
              <a:rPr dirty="0"/>
              <a:t>database</a:t>
            </a:r>
            <a:r>
              <a:rPr dirty="0" spc="130"/>
              <a:t> </a:t>
            </a:r>
            <a:r>
              <a:rPr dirty="0"/>
              <a:t>credentials,</a:t>
            </a:r>
            <a:r>
              <a:rPr dirty="0" spc="130"/>
              <a:t> </a:t>
            </a:r>
            <a:r>
              <a:rPr dirty="0" spc="-25"/>
              <a:t>and </a:t>
            </a:r>
            <a:r>
              <a:rPr dirty="0"/>
              <a:t>configuration</a:t>
            </a:r>
            <a:r>
              <a:rPr dirty="0" spc="114"/>
              <a:t> </a:t>
            </a:r>
            <a:r>
              <a:rPr dirty="0"/>
              <a:t>files.</a:t>
            </a:r>
            <a:r>
              <a:rPr dirty="0" spc="105"/>
              <a:t> </a:t>
            </a:r>
            <a:r>
              <a:rPr dirty="0"/>
              <a:t>By</a:t>
            </a:r>
            <a:r>
              <a:rPr dirty="0" spc="95"/>
              <a:t> </a:t>
            </a:r>
            <a:r>
              <a:rPr dirty="0"/>
              <a:t>leveraging</a:t>
            </a:r>
            <a:r>
              <a:rPr dirty="0" spc="110"/>
              <a:t> </a:t>
            </a:r>
            <a:r>
              <a:rPr dirty="0" spc="95"/>
              <a:t>Google</a:t>
            </a:r>
            <a:r>
              <a:rPr dirty="0" spc="105"/>
              <a:t> </a:t>
            </a:r>
            <a:r>
              <a:rPr dirty="0" spc="70"/>
              <a:t>Cloud</a:t>
            </a:r>
            <a:r>
              <a:rPr dirty="0" spc="105"/>
              <a:t> </a:t>
            </a:r>
            <a:r>
              <a:rPr dirty="0"/>
              <a:t>Protector's</a:t>
            </a:r>
            <a:r>
              <a:rPr dirty="0" spc="114"/>
              <a:t> </a:t>
            </a:r>
            <a:r>
              <a:rPr dirty="0"/>
              <a:t>capabilities,</a:t>
            </a:r>
            <a:r>
              <a:rPr dirty="0" spc="120"/>
              <a:t> </a:t>
            </a:r>
            <a:r>
              <a:rPr dirty="0" spc="105"/>
              <a:t>we</a:t>
            </a:r>
            <a:r>
              <a:rPr dirty="0" spc="95"/>
              <a:t> </a:t>
            </a:r>
            <a:r>
              <a:rPr dirty="0"/>
              <a:t>can</a:t>
            </a:r>
            <a:r>
              <a:rPr dirty="0" spc="100"/>
              <a:t> </a:t>
            </a:r>
            <a:r>
              <a:rPr dirty="0" spc="45"/>
              <a:t>enforce</a:t>
            </a:r>
            <a:r>
              <a:rPr dirty="0" spc="105"/>
              <a:t> </a:t>
            </a:r>
            <a:r>
              <a:rPr dirty="0" spc="-10"/>
              <a:t>strict </a:t>
            </a:r>
            <a:r>
              <a:rPr dirty="0"/>
              <a:t>access</a:t>
            </a:r>
            <a:r>
              <a:rPr dirty="0" spc="85"/>
              <a:t> </a:t>
            </a:r>
            <a:r>
              <a:rPr dirty="0"/>
              <a:t>controls,</a:t>
            </a:r>
            <a:r>
              <a:rPr dirty="0" spc="95"/>
              <a:t> </a:t>
            </a:r>
            <a:r>
              <a:rPr dirty="0"/>
              <a:t>audit</a:t>
            </a:r>
            <a:r>
              <a:rPr dirty="0" spc="85"/>
              <a:t> </a:t>
            </a:r>
            <a:r>
              <a:rPr dirty="0"/>
              <a:t>all</a:t>
            </a:r>
            <a:r>
              <a:rPr dirty="0" spc="85"/>
              <a:t> </a:t>
            </a:r>
            <a:r>
              <a:rPr dirty="0"/>
              <a:t>access</a:t>
            </a:r>
            <a:r>
              <a:rPr dirty="0" spc="85"/>
              <a:t> </a:t>
            </a:r>
            <a:r>
              <a:rPr dirty="0"/>
              <a:t>attempts,</a:t>
            </a:r>
            <a:r>
              <a:rPr dirty="0" spc="95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/>
              <a:t>automate</a:t>
            </a:r>
            <a:r>
              <a:rPr dirty="0" spc="90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rotation</a:t>
            </a:r>
            <a:r>
              <a:rPr dirty="0" spc="85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/>
              <a:t>secrets,</a:t>
            </a:r>
            <a:r>
              <a:rPr dirty="0" spc="95"/>
              <a:t> </a:t>
            </a:r>
            <a:r>
              <a:rPr dirty="0" spc="-10"/>
              <a:t>thereby </a:t>
            </a:r>
            <a:r>
              <a:rPr dirty="0"/>
              <a:t>minimizing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10"/>
              <a:t> </a:t>
            </a:r>
            <a:r>
              <a:rPr dirty="0"/>
              <a:t>risk</a:t>
            </a:r>
            <a:r>
              <a:rPr dirty="0" spc="114"/>
              <a:t> </a:t>
            </a:r>
            <a:r>
              <a:rPr dirty="0"/>
              <a:t>of</a:t>
            </a:r>
            <a:r>
              <a:rPr dirty="0" spc="110"/>
              <a:t> </a:t>
            </a:r>
            <a:r>
              <a:rPr dirty="0"/>
              <a:t>unauthorized</a:t>
            </a:r>
            <a:r>
              <a:rPr dirty="0" spc="125"/>
              <a:t> </a:t>
            </a:r>
            <a:r>
              <a:rPr dirty="0"/>
              <a:t>access</a:t>
            </a:r>
            <a:r>
              <a:rPr dirty="0" spc="114"/>
              <a:t> </a:t>
            </a:r>
            <a:r>
              <a:rPr dirty="0"/>
              <a:t>and</a:t>
            </a:r>
            <a:r>
              <a:rPr dirty="0" spc="110"/>
              <a:t> </a:t>
            </a:r>
            <a:r>
              <a:rPr dirty="0"/>
              <a:t>data</a:t>
            </a:r>
            <a:r>
              <a:rPr dirty="0" spc="110"/>
              <a:t> </a:t>
            </a:r>
            <a:r>
              <a:rPr dirty="0" spc="-10"/>
              <a:t>breaches.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4164905"/>
            <a:ext cx="23094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05">
                <a:latin typeface="Tahoma"/>
                <a:cs typeface="Tahoma"/>
              </a:rPr>
              <a:t>1.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6700" y="4966950"/>
            <a:ext cx="8597265" cy="155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locker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system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repository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storing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managing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sensitive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information.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a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GCP,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it's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crucial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accidental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exposure.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document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proposes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solution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combines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features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GCP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capabilities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hypothetical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"Google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Protector"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(assuming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it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enhanced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features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beyond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standard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GCP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offerings).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06700" y="7212905"/>
            <a:ext cx="2366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35">
                <a:latin typeface="Tahoma"/>
                <a:cs typeface="Tahoma"/>
              </a:rPr>
              <a:t>2.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Architecture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16150" y="536575"/>
            <a:ext cx="444500" cy="425450"/>
            <a:chOff x="2216150" y="536575"/>
            <a:chExt cx="444500" cy="425450"/>
          </a:xfrm>
        </p:grpSpPr>
        <p:sp>
          <p:nvSpPr>
            <p:cNvPr id="8" name="object 8" descr=""/>
            <p:cNvSpPr/>
            <p:nvPr/>
          </p:nvSpPr>
          <p:spPr>
            <a:xfrm>
              <a:off x="2228850" y="549275"/>
              <a:ext cx="419100" cy="243840"/>
            </a:xfrm>
            <a:custGeom>
              <a:avLst/>
              <a:gdLst/>
              <a:ahLst/>
              <a:cxnLst/>
              <a:rect l="l" t="t" r="r" b="b"/>
              <a:pathLst>
                <a:path w="419100" h="243840">
                  <a:moveTo>
                    <a:pt x="371475" y="236334"/>
                  </a:moveTo>
                  <a:lnTo>
                    <a:pt x="391677" y="223076"/>
                  </a:lnTo>
                  <a:lnTo>
                    <a:pt x="406887" y="204929"/>
                  </a:lnTo>
                  <a:lnTo>
                    <a:pt x="416297" y="183201"/>
                  </a:lnTo>
                  <a:lnTo>
                    <a:pt x="419100" y="159200"/>
                  </a:lnTo>
                  <a:lnTo>
                    <a:pt x="417010" y="141227"/>
                  </a:lnTo>
                  <a:lnTo>
                    <a:pt x="390679" y="94994"/>
                  </a:lnTo>
                  <a:lnTo>
                    <a:pt x="342798" y="71794"/>
                  </a:lnTo>
                  <a:lnTo>
                    <a:pt x="324726" y="70904"/>
                  </a:lnTo>
                  <a:lnTo>
                    <a:pt x="304431" y="41355"/>
                  </a:lnTo>
                  <a:lnTo>
                    <a:pt x="277289" y="18962"/>
                  </a:lnTo>
                  <a:lnTo>
                    <a:pt x="245072" y="4813"/>
                  </a:lnTo>
                  <a:lnTo>
                    <a:pt x="209550" y="0"/>
                  </a:lnTo>
                  <a:lnTo>
                    <a:pt x="162342" y="8482"/>
                  </a:lnTo>
                  <a:lnTo>
                    <a:pt x="122918" y="32986"/>
                  </a:lnTo>
                  <a:lnTo>
                    <a:pt x="95020" y="70086"/>
                  </a:lnTo>
                  <a:lnTo>
                    <a:pt x="82391" y="116357"/>
                  </a:lnTo>
                  <a:lnTo>
                    <a:pt x="67425" y="114775"/>
                  </a:lnTo>
                  <a:lnTo>
                    <a:pt x="25831" y="129335"/>
                  </a:lnTo>
                  <a:lnTo>
                    <a:pt x="1957" y="166377"/>
                  </a:lnTo>
                  <a:lnTo>
                    <a:pt x="0" y="181298"/>
                  </a:lnTo>
                  <a:lnTo>
                    <a:pt x="2683" y="202706"/>
                  </a:lnTo>
                  <a:lnTo>
                    <a:pt x="12319" y="221321"/>
                  </a:lnTo>
                  <a:lnTo>
                    <a:pt x="27701" y="235560"/>
                  </a:lnTo>
                  <a:lnTo>
                    <a:pt x="47625" y="24384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500" y="708025"/>
              <a:ext cx="196850" cy="25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6700" y="329803"/>
            <a:ext cx="8724265" cy="6380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proposed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architecture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consists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following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components: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622300" marR="41275" indent="-190500">
              <a:lnSpc>
                <a:spcPct val="129900"/>
              </a:lnSpc>
              <a:buChar char="•"/>
              <a:tabLst>
                <a:tab pos="622300" algn="l"/>
              </a:tabLst>
            </a:pP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Storage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(GCS):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primary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storage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secrets.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Each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separate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object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dedicated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GCS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bucket.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Service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(KMS):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centralized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secure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way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encryption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keys.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Identity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Management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(IAM):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control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bucket</a:t>
            </a:r>
            <a:endParaRPr sz="1600">
              <a:latin typeface="Tahoma"/>
              <a:cs typeface="Tahoma"/>
            </a:endParaRPr>
          </a:p>
          <a:p>
            <a:pPr marL="622300" marR="652780">
              <a:lnSpc>
                <a:spcPct val="125400"/>
              </a:lnSpc>
              <a:spcBef>
                <a:spcPts val="85"/>
              </a:spcBef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keys.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IAM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roles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permissions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configured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grant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only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authorized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Functions: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tasks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rotation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auditing.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621665" algn="l"/>
              </a:tabLst>
            </a:pP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(Hypothetical):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enhanced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features,</a:t>
            </a:r>
            <a:r>
              <a:rPr dirty="0" sz="1600" spc="-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as:</a:t>
            </a:r>
            <a:endParaRPr sz="1600">
              <a:latin typeface="Tahoma"/>
              <a:cs typeface="Tahoma"/>
            </a:endParaRPr>
          </a:p>
          <a:p>
            <a:pPr lvl="1" marL="12312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1231265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Centralized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Management:</a:t>
            </a:r>
            <a:r>
              <a:rPr dirty="0" sz="1600" spc="2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single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pane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glass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managing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endParaRPr sz="1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GCP.</a:t>
            </a:r>
            <a:endParaRPr sz="1600">
              <a:latin typeface="Tahoma"/>
              <a:cs typeface="Tahoma"/>
            </a:endParaRPr>
          </a:p>
          <a:p>
            <a:pPr lvl="1" marL="12312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12312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Automated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Rotation: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rotates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predefined</a:t>
            </a:r>
            <a:endParaRPr sz="1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schedule.</a:t>
            </a:r>
            <a:endParaRPr sz="1600">
              <a:latin typeface="Tahoma"/>
              <a:cs typeface="Tahoma"/>
            </a:endParaRPr>
          </a:p>
          <a:p>
            <a:pPr lvl="1" marL="12312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1231265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Auditing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Alerting: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Logs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attempts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generates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alerts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endParaRPr sz="1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suspicious</a:t>
            </a:r>
            <a:r>
              <a:rPr dirty="0" sz="1600" spc="2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activity.</a:t>
            </a:r>
            <a:endParaRPr sz="1600">
              <a:latin typeface="Tahoma"/>
              <a:cs typeface="Tahoma"/>
            </a:endParaRPr>
          </a:p>
          <a:p>
            <a:pPr lvl="1" marL="12312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1231265" algn="l"/>
              </a:tabLst>
            </a:pP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Policy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Enforcement: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Enforces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predefined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policies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endParaRPr sz="1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management.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66236" y="1957288"/>
            <a:ext cx="15513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33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74747"/>
                </a:solidFill>
                <a:latin typeface="Roboto"/>
                <a:cs typeface="Roboto"/>
              </a:rPr>
              <a:t>Google</a:t>
            </a:r>
            <a:r>
              <a:rPr dirty="0" sz="2000" spc="-9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Cloud</a:t>
            </a:r>
            <a:endParaRPr sz="200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Storage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28300" y="1957288"/>
            <a:ext cx="15424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74747"/>
                </a:solidFill>
                <a:latin typeface="Roboto"/>
                <a:cs typeface="Roboto"/>
              </a:rPr>
              <a:t>Google</a:t>
            </a:r>
            <a:r>
              <a:rPr dirty="0" sz="2000" spc="-9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Cloud </a:t>
            </a:r>
            <a:r>
              <a:rPr dirty="0" sz="2000" spc="-25">
                <a:solidFill>
                  <a:srgbClr val="474747"/>
                </a:solidFill>
                <a:latin typeface="Roboto"/>
                <a:cs typeface="Roboto"/>
              </a:rPr>
              <a:t>KMS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9732" y="3024088"/>
            <a:ext cx="15208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474747"/>
                </a:solidFill>
                <a:latin typeface="Roboto"/>
                <a:cs typeface="Roboto"/>
              </a:rPr>
              <a:t>Identity</a:t>
            </a:r>
            <a:r>
              <a:rPr dirty="0" sz="2000" spc="-8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25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endParaRPr sz="2000">
              <a:latin typeface="Roboto"/>
              <a:cs typeface="Roboto"/>
            </a:endParaRPr>
          </a:p>
          <a:p>
            <a:pPr algn="r" marL="12700" marR="5080" indent="668020">
              <a:lnSpc>
                <a:spcPct val="100000"/>
              </a:lnSpc>
            </a:pP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Access </a:t>
            </a:r>
            <a:r>
              <a:rPr dirty="0" sz="2000" spc="-20">
                <a:solidFill>
                  <a:srgbClr val="474747"/>
                </a:solidFill>
                <a:latin typeface="Roboto"/>
                <a:cs typeface="Roboto"/>
              </a:rPr>
              <a:t>Management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8340" y="773385"/>
            <a:ext cx="624903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Locker</a:t>
            </a:r>
            <a:r>
              <a:rPr dirty="0" sz="2500" spc="-20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r>
              <a:rPr dirty="0" sz="2500" spc="-20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Google</a:t>
            </a:r>
            <a:r>
              <a:rPr dirty="0" sz="2500" spc="-15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Cloud</a:t>
            </a:r>
            <a:r>
              <a:rPr dirty="0" sz="2500" spc="-20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Protector</a:t>
            </a:r>
            <a:r>
              <a:rPr dirty="0" sz="2500" spc="-15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spc="-10" b="1">
                <a:solidFill>
                  <a:srgbClr val="474747"/>
                </a:solidFill>
                <a:latin typeface="Roboto"/>
                <a:cs typeface="Roboto"/>
              </a:rPr>
              <a:t>Overview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528300" y="5614888"/>
            <a:ext cx="14751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Policy Enforcement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528300" y="3176488"/>
            <a:ext cx="15424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74747"/>
                </a:solidFill>
                <a:latin typeface="Roboto"/>
                <a:cs typeface="Roboto"/>
              </a:rPr>
              <a:t>Google</a:t>
            </a:r>
            <a:r>
              <a:rPr dirty="0" sz="2000" spc="-9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Cloud Functions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34995" y="4395688"/>
            <a:ext cx="20802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7055" marR="5080" indent="-55499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Centralized</a:t>
            </a:r>
            <a:r>
              <a:rPr dirty="0" sz="2000" spc="-5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474747"/>
                </a:solidFill>
                <a:latin typeface="Roboto"/>
                <a:cs typeface="Roboto"/>
              </a:rPr>
              <a:t>Secret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Management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28300" y="4395688"/>
            <a:ext cx="20618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Automated</a:t>
            </a:r>
            <a:r>
              <a:rPr dirty="0" sz="2000" spc="-5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Secret Rotation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57754" y="5614888"/>
            <a:ext cx="185356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3709" marR="5080" indent="-46164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474747"/>
                </a:solidFill>
                <a:latin typeface="Roboto"/>
                <a:cs typeface="Roboto"/>
              </a:rPr>
              <a:t>Access</a:t>
            </a:r>
            <a:r>
              <a:rPr dirty="0" sz="2000" spc="-4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20">
                <a:solidFill>
                  <a:srgbClr val="474747"/>
                </a:solidFill>
                <a:latin typeface="Roboto"/>
                <a:cs typeface="Roboto"/>
              </a:rPr>
              <a:t>Auditing </a:t>
            </a:r>
            <a:r>
              <a:rPr dirty="0" sz="200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r>
              <a:rPr dirty="0" sz="2000" spc="-85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000" spc="-10">
                <a:solidFill>
                  <a:srgbClr val="474747"/>
                </a:solidFill>
                <a:latin typeface="Roboto"/>
                <a:cs typeface="Roboto"/>
              </a:rPr>
              <a:t>Alerting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667940" y="2273300"/>
            <a:ext cx="2098675" cy="3683000"/>
            <a:chOff x="7667940" y="2273300"/>
            <a:chExt cx="2098675" cy="3683000"/>
          </a:xfrm>
        </p:grpSpPr>
        <p:sp>
          <p:nvSpPr>
            <p:cNvPr id="12" name="object 12" descr=""/>
            <p:cNvSpPr/>
            <p:nvPr/>
          </p:nvSpPr>
          <p:spPr>
            <a:xfrm>
              <a:off x="7680640" y="4696800"/>
              <a:ext cx="1226185" cy="1145540"/>
            </a:xfrm>
            <a:custGeom>
              <a:avLst/>
              <a:gdLst/>
              <a:ahLst/>
              <a:cxnLst/>
              <a:rect l="l" t="t" r="r" b="b"/>
              <a:pathLst>
                <a:path w="1226184" h="1145539">
                  <a:moveTo>
                    <a:pt x="185259" y="233250"/>
                  </a:moveTo>
                  <a:lnTo>
                    <a:pt x="237207" y="239329"/>
                  </a:lnTo>
                  <a:lnTo>
                    <a:pt x="288037" y="234322"/>
                  </a:lnTo>
                  <a:lnTo>
                    <a:pt x="335964" y="219227"/>
                  </a:lnTo>
                  <a:lnTo>
                    <a:pt x="379201" y="195041"/>
                  </a:lnTo>
                  <a:lnTo>
                    <a:pt x="395960" y="238813"/>
                  </a:lnTo>
                  <a:lnTo>
                    <a:pt x="418928" y="278838"/>
                  </a:lnTo>
                  <a:lnTo>
                    <a:pt x="447483" y="314473"/>
                  </a:lnTo>
                  <a:lnTo>
                    <a:pt x="481004" y="345072"/>
                  </a:lnTo>
                  <a:lnTo>
                    <a:pt x="518870" y="369993"/>
                  </a:lnTo>
                  <a:lnTo>
                    <a:pt x="560459" y="388592"/>
                  </a:lnTo>
                  <a:lnTo>
                    <a:pt x="605151" y="400223"/>
                  </a:lnTo>
                  <a:lnTo>
                    <a:pt x="652325" y="404243"/>
                  </a:lnTo>
                  <a:lnTo>
                    <a:pt x="700589" y="400032"/>
                  </a:lnTo>
                  <a:lnTo>
                    <a:pt x="746233" y="387860"/>
                  </a:lnTo>
                  <a:lnTo>
                    <a:pt x="788594" y="368420"/>
                  </a:lnTo>
                  <a:lnTo>
                    <a:pt x="827009" y="342407"/>
                  </a:lnTo>
                  <a:lnTo>
                    <a:pt x="860813" y="310512"/>
                  </a:lnTo>
                  <a:lnTo>
                    <a:pt x="907462" y="308641"/>
                  </a:lnTo>
                  <a:lnTo>
                    <a:pt x="947557" y="305131"/>
                  </a:lnTo>
                  <a:lnTo>
                    <a:pt x="986200" y="300219"/>
                  </a:lnTo>
                  <a:lnTo>
                    <a:pt x="1036331" y="287728"/>
                  </a:lnTo>
                  <a:lnTo>
                    <a:pt x="1084690" y="271128"/>
                  </a:lnTo>
                  <a:lnTo>
                    <a:pt x="1131076" y="250620"/>
                  </a:lnTo>
                  <a:lnTo>
                    <a:pt x="1175290" y="226407"/>
                  </a:lnTo>
                  <a:lnTo>
                    <a:pt x="1217131" y="198690"/>
                  </a:lnTo>
                  <a:lnTo>
                    <a:pt x="1220922" y="220254"/>
                  </a:lnTo>
                  <a:lnTo>
                    <a:pt x="1223670" y="242163"/>
                  </a:lnTo>
                  <a:lnTo>
                    <a:pt x="1225343" y="264388"/>
                  </a:lnTo>
                  <a:lnTo>
                    <a:pt x="1225908" y="286900"/>
                  </a:lnTo>
                  <a:lnTo>
                    <a:pt x="1223274" y="335565"/>
                  </a:lnTo>
                  <a:lnTo>
                    <a:pt x="1215555" y="382713"/>
                  </a:lnTo>
                  <a:lnTo>
                    <a:pt x="1203024" y="428072"/>
                  </a:lnTo>
                  <a:lnTo>
                    <a:pt x="1185956" y="471368"/>
                  </a:lnTo>
                  <a:lnTo>
                    <a:pt x="1164624" y="512330"/>
                  </a:lnTo>
                  <a:lnTo>
                    <a:pt x="1139301" y="550684"/>
                  </a:lnTo>
                  <a:lnTo>
                    <a:pt x="1110263" y="586159"/>
                  </a:lnTo>
                  <a:lnTo>
                    <a:pt x="1077782" y="618481"/>
                  </a:lnTo>
                  <a:lnTo>
                    <a:pt x="1042132" y="647377"/>
                  </a:lnTo>
                  <a:lnTo>
                    <a:pt x="1003587" y="672576"/>
                  </a:lnTo>
                  <a:lnTo>
                    <a:pt x="962422" y="693805"/>
                  </a:lnTo>
                  <a:lnTo>
                    <a:pt x="918908" y="710791"/>
                  </a:lnTo>
                  <a:lnTo>
                    <a:pt x="873322" y="723261"/>
                  </a:lnTo>
                  <a:lnTo>
                    <a:pt x="825935" y="730943"/>
                  </a:lnTo>
                  <a:lnTo>
                    <a:pt x="777022" y="733564"/>
                  </a:lnTo>
                  <a:lnTo>
                    <a:pt x="757588" y="733147"/>
                  </a:lnTo>
                  <a:lnTo>
                    <a:pt x="738368" y="731915"/>
                  </a:lnTo>
                  <a:lnTo>
                    <a:pt x="719378" y="729892"/>
                  </a:lnTo>
                  <a:lnTo>
                    <a:pt x="700631" y="727108"/>
                  </a:lnTo>
                  <a:lnTo>
                    <a:pt x="700631" y="727825"/>
                  </a:lnTo>
                  <a:lnTo>
                    <a:pt x="700631" y="728511"/>
                  </a:lnTo>
                  <a:lnTo>
                    <a:pt x="700631" y="729197"/>
                  </a:lnTo>
                  <a:lnTo>
                    <a:pt x="697818" y="777713"/>
                  </a:lnTo>
                  <a:lnTo>
                    <a:pt x="689589" y="824584"/>
                  </a:lnTo>
                  <a:lnTo>
                    <a:pt x="676258" y="869500"/>
                  </a:lnTo>
                  <a:lnTo>
                    <a:pt x="658138" y="912147"/>
                  </a:lnTo>
                  <a:lnTo>
                    <a:pt x="635543" y="952214"/>
                  </a:lnTo>
                  <a:lnTo>
                    <a:pt x="608787" y="989388"/>
                  </a:lnTo>
                  <a:lnTo>
                    <a:pt x="578182" y="1023358"/>
                  </a:lnTo>
                  <a:lnTo>
                    <a:pt x="544044" y="1053811"/>
                  </a:lnTo>
                  <a:lnTo>
                    <a:pt x="506685" y="1080435"/>
                  </a:lnTo>
                  <a:lnTo>
                    <a:pt x="466419" y="1102918"/>
                  </a:lnTo>
                  <a:lnTo>
                    <a:pt x="423560" y="1120949"/>
                  </a:lnTo>
                  <a:lnTo>
                    <a:pt x="378421" y="1134214"/>
                  </a:lnTo>
                  <a:lnTo>
                    <a:pt x="331316" y="1142402"/>
                  </a:lnTo>
                  <a:lnTo>
                    <a:pt x="282559" y="1145200"/>
                  </a:lnTo>
                  <a:lnTo>
                    <a:pt x="228974" y="1141813"/>
                  </a:lnTo>
                  <a:lnTo>
                    <a:pt x="177427" y="1131929"/>
                  </a:lnTo>
                  <a:lnTo>
                    <a:pt x="128337" y="1115966"/>
                  </a:lnTo>
                  <a:lnTo>
                    <a:pt x="82123" y="1094341"/>
                  </a:lnTo>
                  <a:lnTo>
                    <a:pt x="39204" y="1067473"/>
                  </a:lnTo>
                  <a:lnTo>
                    <a:pt x="0" y="1035780"/>
                  </a:lnTo>
                  <a:lnTo>
                    <a:pt x="0" y="0"/>
                  </a:lnTo>
                  <a:lnTo>
                    <a:pt x="4173" y="45875"/>
                  </a:lnTo>
                  <a:lnTo>
                    <a:pt x="16931" y="89406"/>
                  </a:lnTo>
                  <a:lnTo>
                    <a:pt x="37581" y="129488"/>
                  </a:lnTo>
                  <a:lnTo>
                    <a:pt x="65428" y="165017"/>
                  </a:lnTo>
                  <a:lnTo>
                    <a:pt x="99780" y="194890"/>
                  </a:lnTo>
                  <a:lnTo>
                    <a:pt x="139945" y="218002"/>
                  </a:lnTo>
                  <a:lnTo>
                    <a:pt x="185228" y="233250"/>
                  </a:lnTo>
                  <a:close/>
                </a:path>
                <a:path w="1226184" h="1145539">
                  <a:moveTo>
                    <a:pt x="700599" y="727109"/>
                  </a:moveTo>
                  <a:lnTo>
                    <a:pt x="649608" y="715305"/>
                  </a:lnTo>
                  <a:lnTo>
                    <a:pt x="601022" y="697914"/>
                  </a:lnTo>
                  <a:lnTo>
                    <a:pt x="555209" y="675302"/>
                  </a:lnTo>
                  <a:lnTo>
                    <a:pt x="512537" y="647833"/>
                  </a:lnTo>
                  <a:lnTo>
                    <a:pt x="473372" y="615871"/>
                  </a:lnTo>
                  <a:lnTo>
                    <a:pt x="438083" y="579781"/>
                  </a:lnTo>
                  <a:lnTo>
                    <a:pt x="407036" y="539927"/>
                  </a:lnTo>
                  <a:lnTo>
                    <a:pt x="404999" y="539865"/>
                  </a:lnTo>
                  <a:lnTo>
                    <a:pt x="402992" y="539896"/>
                  </a:lnTo>
                  <a:lnTo>
                    <a:pt x="401018" y="539896"/>
                  </a:lnTo>
                  <a:lnTo>
                    <a:pt x="352417" y="535994"/>
                  </a:lnTo>
                  <a:lnTo>
                    <a:pt x="306314" y="524698"/>
                  </a:lnTo>
                  <a:lnTo>
                    <a:pt x="263325" y="506621"/>
                  </a:lnTo>
                  <a:lnTo>
                    <a:pt x="224067" y="482377"/>
                  </a:lnTo>
                  <a:lnTo>
                    <a:pt x="189157" y="452579"/>
                  </a:lnTo>
                  <a:lnTo>
                    <a:pt x="159211" y="417842"/>
                  </a:lnTo>
                  <a:lnTo>
                    <a:pt x="134846" y="378778"/>
                  </a:lnTo>
                  <a:lnTo>
                    <a:pt x="116679" y="336002"/>
                  </a:lnTo>
                  <a:lnTo>
                    <a:pt x="105327" y="290127"/>
                  </a:lnTo>
                  <a:lnTo>
                    <a:pt x="101406" y="241767"/>
                  </a:lnTo>
                  <a:lnTo>
                    <a:pt x="101609" y="230721"/>
                  </a:lnTo>
                  <a:lnTo>
                    <a:pt x="102213" y="219769"/>
                  </a:lnTo>
                  <a:lnTo>
                    <a:pt x="103204" y="208922"/>
                  </a:lnTo>
                  <a:lnTo>
                    <a:pt x="104572" y="198192"/>
                  </a:lnTo>
                </a:path>
                <a:path w="1226184" h="1145539">
                  <a:moveTo>
                    <a:pt x="30" y="588835"/>
                  </a:moveTo>
                  <a:lnTo>
                    <a:pt x="4204" y="634711"/>
                  </a:lnTo>
                  <a:lnTo>
                    <a:pt x="16962" y="678242"/>
                  </a:lnTo>
                  <a:lnTo>
                    <a:pt x="37612" y="718323"/>
                  </a:lnTo>
                  <a:lnTo>
                    <a:pt x="65459" y="753853"/>
                  </a:lnTo>
                  <a:lnTo>
                    <a:pt x="99811" y="783725"/>
                  </a:lnTo>
                  <a:lnTo>
                    <a:pt x="139976" y="806837"/>
                  </a:lnTo>
                  <a:lnTo>
                    <a:pt x="185259" y="822086"/>
                  </a:lnTo>
                </a:path>
              </a:pathLst>
            </a:custGeom>
            <a:ln w="25400">
              <a:solidFill>
                <a:srgbClr val="B95DE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3085" y="5078611"/>
              <a:ext cx="205957" cy="1722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472297" y="5729097"/>
              <a:ext cx="1281430" cy="214629"/>
            </a:xfrm>
            <a:custGeom>
              <a:avLst/>
              <a:gdLst/>
              <a:ahLst/>
              <a:cxnLst/>
              <a:rect l="l" t="t" r="r" b="b"/>
              <a:pathLst>
                <a:path w="1281429" h="214629">
                  <a:moveTo>
                    <a:pt x="1281303" y="214503"/>
                  </a:moveTo>
                  <a:lnTo>
                    <a:pt x="214503" y="214503"/>
                  </a:lnTo>
                  <a:lnTo>
                    <a:pt x="3810" y="3810"/>
                  </a:lnTo>
                </a:path>
                <a:path w="1281429" h="214629">
                  <a:moveTo>
                    <a:pt x="115569" y="0"/>
                  </a:moveTo>
                  <a:lnTo>
                    <a:pt x="0" y="0"/>
                  </a:lnTo>
                  <a:lnTo>
                    <a:pt x="0" y="11557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80702" y="3467569"/>
              <a:ext cx="1463675" cy="1633855"/>
            </a:xfrm>
            <a:custGeom>
              <a:avLst/>
              <a:gdLst/>
              <a:ahLst/>
              <a:cxnLst/>
              <a:rect l="l" t="t" r="r" b="b"/>
              <a:pathLst>
                <a:path w="1463675" h="1633854">
                  <a:moveTo>
                    <a:pt x="1361233" y="614348"/>
                  </a:moveTo>
                  <a:lnTo>
                    <a:pt x="1359978" y="612478"/>
                  </a:lnTo>
                  <a:lnTo>
                    <a:pt x="1358663" y="610668"/>
                  </a:lnTo>
                  <a:lnTo>
                    <a:pt x="1357378" y="608828"/>
                  </a:lnTo>
                  <a:lnTo>
                    <a:pt x="1339112" y="657788"/>
                  </a:lnTo>
                  <a:lnTo>
                    <a:pt x="1316763" y="704611"/>
                  </a:lnTo>
                  <a:lnTo>
                    <a:pt x="1290546" y="749080"/>
                  </a:lnTo>
                  <a:lnTo>
                    <a:pt x="1260677" y="790979"/>
                  </a:lnTo>
                  <a:lnTo>
                    <a:pt x="1227370" y="830090"/>
                  </a:lnTo>
                  <a:lnTo>
                    <a:pt x="1190842" y="866199"/>
                  </a:lnTo>
                  <a:lnTo>
                    <a:pt x="1151309" y="899088"/>
                  </a:lnTo>
                  <a:lnTo>
                    <a:pt x="1108986" y="928541"/>
                  </a:lnTo>
                  <a:lnTo>
                    <a:pt x="1128742" y="969487"/>
                  </a:lnTo>
                  <a:lnTo>
                    <a:pt x="1139424" y="1013499"/>
                  </a:lnTo>
                  <a:lnTo>
                    <a:pt x="1140606" y="1059009"/>
                  </a:lnTo>
                  <a:lnTo>
                    <a:pt x="1131856" y="1104450"/>
                  </a:lnTo>
                  <a:lnTo>
                    <a:pt x="1112748" y="1148255"/>
                  </a:lnTo>
                  <a:lnTo>
                    <a:pt x="1082967" y="1188455"/>
                  </a:lnTo>
                  <a:lnTo>
                    <a:pt x="1045958" y="1219801"/>
                  </a:lnTo>
                  <a:lnTo>
                    <a:pt x="1003532" y="1241803"/>
                  </a:lnTo>
                  <a:lnTo>
                    <a:pt x="957497" y="1253972"/>
                  </a:lnTo>
                  <a:lnTo>
                    <a:pt x="909666" y="1255818"/>
                  </a:lnTo>
                  <a:lnTo>
                    <a:pt x="861848" y="1246851"/>
                  </a:lnTo>
                  <a:lnTo>
                    <a:pt x="836141" y="1286162"/>
                  </a:lnTo>
                  <a:lnTo>
                    <a:pt x="806293" y="1321727"/>
                  </a:lnTo>
                  <a:lnTo>
                    <a:pt x="772754" y="1353334"/>
                  </a:lnTo>
                  <a:lnTo>
                    <a:pt x="735976" y="1380768"/>
                  </a:lnTo>
                  <a:lnTo>
                    <a:pt x="696406" y="1403814"/>
                  </a:lnTo>
                  <a:lnTo>
                    <a:pt x="654497" y="1422258"/>
                  </a:lnTo>
                  <a:lnTo>
                    <a:pt x="610697" y="1435886"/>
                  </a:lnTo>
                  <a:lnTo>
                    <a:pt x="565458" y="1444483"/>
                  </a:lnTo>
                  <a:lnTo>
                    <a:pt x="519230" y="1447834"/>
                  </a:lnTo>
                  <a:lnTo>
                    <a:pt x="472462" y="1445725"/>
                  </a:lnTo>
                  <a:lnTo>
                    <a:pt x="425604" y="1437942"/>
                  </a:lnTo>
                  <a:lnTo>
                    <a:pt x="379108" y="1424270"/>
                  </a:lnTo>
                  <a:lnTo>
                    <a:pt x="395867" y="1468042"/>
                  </a:lnTo>
                  <a:lnTo>
                    <a:pt x="418835" y="1508068"/>
                  </a:lnTo>
                  <a:lnTo>
                    <a:pt x="447390" y="1543702"/>
                  </a:lnTo>
                  <a:lnTo>
                    <a:pt x="480911" y="1574302"/>
                  </a:lnTo>
                  <a:lnTo>
                    <a:pt x="518777" y="1599223"/>
                  </a:lnTo>
                  <a:lnTo>
                    <a:pt x="560366" y="1617821"/>
                  </a:lnTo>
                  <a:lnTo>
                    <a:pt x="605058" y="1629452"/>
                  </a:lnTo>
                  <a:lnTo>
                    <a:pt x="652232" y="1633472"/>
                  </a:lnTo>
                  <a:lnTo>
                    <a:pt x="700496" y="1629261"/>
                  </a:lnTo>
                  <a:lnTo>
                    <a:pt x="746140" y="1617089"/>
                  </a:lnTo>
                  <a:lnTo>
                    <a:pt x="788501" y="1597650"/>
                  </a:lnTo>
                  <a:lnTo>
                    <a:pt x="826916" y="1571636"/>
                  </a:lnTo>
                  <a:lnTo>
                    <a:pt x="860720" y="1539741"/>
                  </a:lnTo>
                  <a:lnTo>
                    <a:pt x="907368" y="1537870"/>
                  </a:lnTo>
                  <a:lnTo>
                    <a:pt x="947463" y="1534361"/>
                  </a:lnTo>
                  <a:lnTo>
                    <a:pt x="986106" y="1529448"/>
                  </a:lnTo>
                  <a:lnTo>
                    <a:pt x="1036237" y="1516958"/>
                  </a:lnTo>
                  <a:lnTo>
                    <a:pt x="1084596" y="1500358"/>
                  </a:lnTo>
                  <a:lnTo>
                    <a:pt x="1130983" y="1479850"/>
                  </a:lnTo>
                  <a:lnTo>
                    <a:pt x="1175196" y="1455636"/>
                  </a:lnTo>
                  <a:lnTo>
                    <a:pt x="1217037" y="1427919"/>
                  </a:lnTo>
                  <a:lnTo>
                    <a:pt x="1256411" y="1396805"/>
                  </a:lnTo>
                  <a:lnTo>
                    <a:pt x="1292994" y="1362564"/>
                  </a:lnTo>
                  <a:lnTo>
                    <a:pt x="1326582" y="1325398"/>
                  </a:lnTo>
                  <a:lnTo>
                    <a:pt x="1356976" y="1285507"/>
                  </a:lnTo>
                  <a:lnTo>
                    <a:pt x="1383972" y="1243093"/>
                  </a:lnTo>
                  <a:lnTo>
                    <a:pt x="1407369" y="1198356"/>
                  </a:lnTo>
                  <a:lnTo>
                    <a:pt x="1426965" y="1151496"/>
                  </a:lnTo>
                  <a:lnTo>
                    <a:pt x="1442558" y="1102715"/>
                  </a:lnTo>
                  <a:lnTo>
                    <a:pt x="1453946" y="1052213"/>
                  </a:lnTo>
                  <a:lnTo>
                    <a:pt x="1460926" y="1000191"/>
                  </a:lnTo>
                  <a:lnTo>
                    <a:pt x="1463298" y="946851"/>
                  </a:lnTo>
                  <a:lnTo>
                    <a:pt x="1461026" y="894629"/>
                  </a:lnTo>
                  <a:lnTo>
                    <a:pt x="1454337" y="843669"/>
                  </a:lnTo>
                  <a:lnTo>
                    <a:pt x="1443420" y="794157"/>
                  </a:lnTo>
                  <a:lnTo>
                    <a:pt x="1428462" y="746281"/>
                  </a:lnTo>
                  <a:lnTo>
                    <a:pt x="1409652" y="700229"/>
                  </a:lnTo>
                  <a:lnTo>
                    <a:pt x="1387180" y="656189"/>
                  </a:lnTo>
                  <a:lnTo>
                    <a:pt x="1361233" y="614348"/>
                  </a:lnTo>
                  <a:close/>
                </a:path>
                <a:path w="1463675" h="1633854">
                  <a:moveTo>
                    <a:pt x="861879" y="1246854"/>
                  </a:moveTo>
                  <a:lnTo>
                    <a:pt x="909696" y="1255806"/>
                  </a:lnTo>
                  <a:lnTo>
                    <a:pt x="957528" y="1253952"/>
                  </a:lnTo>
                  <a:lnTo>
                    <a:pt x="1003561" y="1241781"/>
                  </a:lnTo>
                  <a:lnTo>
                    <a:pt x="1045988" y="1219782"/>
                  </a:lnTo>
                  <a:lnTo>
                    <a:pt x="1082997" y="1188444"/>
                  </a:lnTo>
                  <a:lnTo>
                    <a:pt x="1112777" y="1148257"/>
                  </a:lnTo>
                  <a:lnTo>
                    <a:pt x="1131871" y="1104452"/>
                  </a:lnTo>
                  <a:lnTo>
                    <a:pt x="1140613" y="1059010"/>
                  </a:lnTo>
                  <a:lnTo>
                    <a:pt x="1139433" y="1013500"/>
                  </a:lnTo>
                  <a:lnTo>
                    <a:pt x="1128757" y="969489"/>
                  </a:lnTo>
                  <a:lnTo>
                    <a:pt x="1109017" y="928543"/>
                  </a:lnTo>
                  <a:lnTo>
                    <a:pt x="1151340" y="899099"/>
                  </a:lnTo>
                  <a:lnTo>
                    <a:pt x="1190873" y="866214"/>
                  </a:lnTo>
                  <a:lnTo>
                    <a:pt x="1227401" y="830106"/>
                  </a:lnTo>
                  <a:lnTo>
                    <a:pt x="1260707" y="790992"/>
                  </a:lnTo>
                  <a:lnTo>
                    <a:pt x="1290577" y="749089"/>
                  </a:lnTo>
                  <a:lnTo>
                    <a:pt x="1316794" y="704617"/>
                  </a:lnTo>
                  <a:lnTo>
                    <a:pt x="1339142" y="657790"/>
                  </a:lnTo>
                  <a:lnTo>
                    <a:pt x="1357407" y="608829"/>
                  </a:lnTo>
                  <a:lnTo>
                    <a:pt x="1369718" y="565052"/>
                  </a:lnTo>
                  <a:lnTo>
                    <a:pt x="1378708" y="519991"/>
                  </a:lnTo>
                  <a:lnTo>
                    <a:pt x="1384218" y="473779"/>
                  </a:lnTo>
                  <a:lnTo>
                    <a:pt x="1386090" y="426546"/>
                  </a:lnTo>
                  <a:lnTo>
                    <a:pt x="1384033" y="376863"/>
                  </a:lnTo>
                  <a:lnTo>
                    <a:pt x="1377972" y="328312"/>
                  </a:lnTo>
                  <a:lnTo>
                    <a:pt x="1368068" y="281054"/>
                  </a:lnTo>
                  <a:lnTo>
                    <a:pt x="1354485" y="235249"/>
                  </a:lnTo>
                  <a:lnTo>
                    <a:pt x="1337385" y="191060"/>
                  </a:lnTo>
                  <a:lnTo>
                    <a:pt x="1316932" y="148648"/>
                  </a:lnTo>
                  <a:lnTo>
                    <a:pt x="1293289" y="108174"/>
                  </a:lnTo>
                  <a:lnTo>
                    <a:pt x="1266618" y="69801"/>
                  </a:lnTo>
                  <a:lnTo>
                    <a:pt x="1237082" y="33689"/>
                  </a:lnTo>
                  <a:lnTo>
                    <a:pt x="1204843" y="0"/>
                  </a:lnTo>
                  <a:lnTo>
                    <a:pt x="1193129" y="50529"/>
                  </a:lnTo>
                  <a:lnTo>
                    <a:pt x="1176336" y="98916"/>
                  </a:lnTo>
                  <a:lnTo>
                    <a:pt x="1154762" y="144866"/>
                  </a:lnTo>
                  <a:lnTo>
                    <a:pt x="1128706" y="188081"/>
                  </a:lnTo>
                  <a:lnTo>
                    <a:pt x="1098466" y="228265"/>
                  </a:lnTo>
                  <a:lnTo>
                    <a:pt x="1064342" y="265122"/>
                  </a:lnTo>
                  <a:lnTo>
                    <a:pt x="1026632" y="298355"/>
                  </a:lnTo>
                  <a:lnTo>
                    <a:pt x="985635" y="327667"/>
                  </a:lnTo>
                  <a:lnTo>
                    <a:pt x="986043" y="333968"/>
                  </a:lnTo>
                  <a:lnTo>
                    <a:pt x="986262" y="340300"/>
                  </a:lnTo>
                  <a:lnTo>
                    <a:pt x="986262" y="346694"/>
                  </a:lnTo>
                  <a:lnTo>
                    <a:pt x="982524" y="392801"/>
                  </a:lnTo>
                  <a:lnTo>
                    <a:pt x="971699" y="436539"/>
                  </a:lnTo>
                  <a:lnTo>
                    <a:pt x="954377" y="477324"/>
                  </a:lnTo>
                  <a:lnTo>
                    <a:pt x="931146" y="514569"/>
                  </a:lnTo>
                  <a:lnTo>
                    <a:pt x="902594" y="547690"/>
                  </a:lnTo>
                  <a:lnTo>
                    <a:pt x="869308" y="576101"/>
                  </a:lnTo>
                  <a:lnTo>
                    <a:pt x="831878" y="599217"/>
                  </a:lnTo>
                  <a:lnTo>
                    <a:pt x="790891" y="616453"/>
                  </a:lnTo>
                  <a:lnTo>
                    <a:pt x="746935" y="627224"/>
                  </a:lnTo>
                  <a:lnTo>
                    <a:pt x="700599" y="630944"/>
                  </a:lnTo>
                  <a:lnTo>
                    <a:pt x="700067" y="631099"/>
                  </a:lnTo>
                  <a:lnTo>
                    <a:pt x="703735" y="646265"/>
                  </a:lnTo>
                  <a:lnTo>
                    <a:pt x="706395" y="661793"/>
                  </a:lnTo>
                  <a:lnTo>
                    <a:pt x="708015" y="677648"/>
                  </a:lnTo>
                  <a:lnTo>
                    <a:pt x="708562" y="693795"/>
                  </a:lnTo>
                  <a:lnTo>
                    <a:pt x="703770" y="741098"/>
                  </a:lnTo>
                  <a:lnTo>
                    <a:pt x="690026" y="785153"/>
                  </a:lnTo>
                  <a:lnTo>
                    <a:pt x="668279" y="825018"/>
                  </a:lnTo>
                  <a:lnTo>
                    <a:pt x="639478" y="859749"/>
                  </a:lnTo>
                  <a:lnTo>
                    <a:pt x="604571" y="888404"/>
                  </a:lnTo>
                  <a:lnTo>
                    <a:pt x="564508" y="910040"/>
                  </a:lnTo>
                  <a:lnTo>
                    <a:pt x="520238" y="923713"/>
                  </a:lnTo>
                  <a:lnTo>
                    <a:pt x="472709" y="928480"/>
                  </a:lnTo>
                  <a:lnTo>
                    <a:pt x="420869" y="922793"/>
                  </a:lnTo>
                  <a:lnTo>
                    <a:pt x="373039" y="906557"/>
                  </a:lnTo>
                  <a:lnTo>
                    <a:pt x="330457" y="881007"/>
                  </a:lnTo>
                  <a:lnTo>
                    <a:pt x="294364" y="847378"/>
                  </a:lnTo>
                  <a:lnTo>
                    <a:pt x="266000" y="806906"/>
                  </a:lnTo>
                  <a:lnTo>
                    <a:pt x="246604" y="760826"/>
                  </a:lnTo>
                  <a:lnTo>
                    <a:pt x="230877" y="763187"/>
                  </a:lnTo>
                  <a:lnTo>
                    <a:pt x="215066" y="764884"/>
                  </a:lnTo>
                  <a:lnTo>
                    <a:pt x="199061" y="765909"/>
                  </a:lnTo>
                  <a:lnTo>
                    <a:pt x="182877" y="766253"/>
                  </a:lnTo>
                  <a:lnTo>
                    <a:pt x="133848" y="763063"/>
                  </a:lnTo>
                  <a:lnTo>
                    <a:pt x="86760" y="753765"/>
                  </a:lnTo>
                  <a:lnTo>
                    <a:pt x="42010" y="738764"/>
                  </a:lnTo>
                  <a:lnTo>
                    <a:pt x="0" y="718468"/>
                  </a:lnTo>
                  <a:lnTo>
                    <a:pt x="0" y="1229168"/>
                  </a:lnTo>
                  <a:lnTo>
                    <a:pt x="4173" y="1275044"/>
                  </a:lnTo>
                  <a:lnTo>
                    <a:pt x="16931" y="1318574"/>
                  </a:lnTo>
                  <a:lnTo>
                    <a:pt x="37581" y="1358656"/>
                  </a:lnTo>
                  <a:lnTo>
                    <a:pt x="65428" y="1394185"/>
                  </a:lnTo>
                  <a:lnTo>
                    <a:pt x="99780" y="1424058"/>
                  </a:lnTo>
                  <a:lnTo>
                    <a:pt x="139945" y="1447170"/>
                  </a:lnTo>
                  <a:lnTo>
                    <a:pt x="185228" y="1462418"/>
                  </a:lnTo>
                  <a:lnTo>
                    <a:pt x="237175" y="1468498"/>
                  </a:lnTo>
                  <a:lnTo>
                    <a:pt x="288006" y="1463491"/>
                  </a:lnTo>
                  <a:lnTo>
                    <a:pt x="335933" y="1448396"/>
                  </a:lnTo>
                  <a:lnTo>
                    <a:pt x="379169" y="1424209"/>
                  </a:lnTo>
                  <a:lnTo>
                    <a:pt x="425666" y="1437888"/>
                  </a:lnTo>
                  <a:lnTo>
                    <a:pt x="472523" y="1445675"/>
                  </a:lnTo>
                  <a:lnTo>
                    <a:pt x="519292" y="1447786"/>
                  </a:lnTo>
                  <a:lnTo>
                    <a:pt x="565520" y="1444436"/>
                  </a:lnTo>
                  <a:lnTo>
                    <a:pt x="610760" y="1435838"/>
                  </a:lnTo>
                  <a:lnTo>
                    <a:pt x="654559" y="1422209"/>
                  </a:lnTo>
                  <a:lnTo>
                    <a:pt x="696468" y="1403763"/>
                  </a:lnTo>
                  <a:lnTo>
                    <a:pt x="736038" y="1380714"/>
                  </a:lnTo>
                  <a:lnTo>
                    <a:pt x="772817" y="1353278"/>
                  </a:lnTo>
                  <a:lnTo>
                    <a:pt x="806355" y="1321669"/>
                  </a:lnTo>
                  <a:lnTo>
                    <a:pt x="836203" y="1286102"/>
                  </a:lnTo>
                  <a:lnTo>
                    <a:pt x="861910" y="1246792"/>
                  </a:lnTo>
                  <a:close/>
                </a:path>
                <a:path w="1463675" h="1633854">
                  <a:moveTo>
                    <a:pt x="1152776" y="617873"/>
                  </a:moveTo>
                  <a:lnTo>
                    <a:pt x="1172797" y="572793"/>
                  </a:lnTo>
                  <a:lnTo>
                    <a:pt x="1184902" y="525680"/>
                  </a:lnTo>
                  <a:lnTo>
                    <a:pt x="1189131" y="477559"/>
                  </a:lnTo>
                  <a:lnTo>
                    <a:pt x="1185522" y="429453"/>
                  </a:lnTo>
                  <a:lnTo>
                    <a:pt x="1174115" y="382384"/>
                  </a:lnTo>
                  <a:lnTo>
                    <a:pt x="1154950" y="337377"/>
                  </a:lnTo>
                  <a:lnTo>
                    <a:pt x="1128065" y="295455"/>
                  </a:lnTo>
                  <a:lnTo>
                    <a:pt x="1093500" y="257641"/>
                  </a:lnTo>
                </a:path>
                <a:path w="1463675" h="1633854">
                  <a:moveTo>
                    <a:pt x="905640" y="1069778"/>
                  </a:moveTo>
                  <a:lnTo>
                    <a:pt x="886035" y="1021734"/>
                  </a:lnTo>
                  <a:lnTo>
                    <a:pt x="859524" y="978695"/>
                  </a:lnTo>
                  <a:lnTo>
                    <a:pt x="826969" y="941108"/>
                  </a:lnTo>
                  <a:lnTo>
                    <a:pt x="789227" y="909421"/>
                  </a:lnTo>
                  <a:lnTo>
                    <a:pt x="747160" y="884083"/>
                  </a:lnTo>
                  <a:lnTo>
                    <a:pt x="701626" y="865541"/>
                  </a:lnTo>
                  <a:lnTo>
                    <a:pt x="653487" y="854244"/>
                  </a:lnTo>
                </a:path>
                <a:path w="1463675" h="1633854">
                  <a:moveTo>
                    <a:pt x="995604" y="849097"/>
                  </a:moveTo>
                  <a:lnTo>
                    <a:pt x="1027979" y="860988"/>
                  </a:lnTo>
                  <a:lnTo>
                    <a:pt x="1058160" y="878281"/>
                  </a:lnTo>
                  <a:lnTo>
                    <a:pt x="1085384" y="900844"/>
                  </a:lnTo>
                  <a:lnTo>
                    <a:pt x="1108890" y="928544"/>
                  </a:lnTo>
                </a:path>
                <a:path w="1463675" h="1633854">
                  <a:moveTo>
                    <a:pt x="379139" y="1424270"/>
                  </a:moveTo>
                  <a:lnTo>
                    <a:pt x="409358" y="1387456"/>
                  </a:lnTo>
                  <a:lnTo>
                    <a:pt x="430943" y="1346636"/>
                  </a:lnTo>
                  <a:lnTo>
                    <a:pt x="443894" y="1303143"/>
                  </a:lnTo>
                  <a:lnTo>
                    <a:pt x="448212" y="1258316"/>
                  </a:lnTo>
                  <a:lnTo>
                    <a:pt x="443894" y="1213488"/>
                  </a:lnTo>
                  <a:lnTo>
                    <a:pt x="430943" y="1169996"/>
                  </a:lnTo>
                  <a:lnTo>
                    <a:pt x="409358" y="1129175"/>
                  </a:lnTo>
                  <a:lnTo>
                    <a:pt x="379139" y="1092361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239250" y="4641850"/>
              <a:ext cx="514350" cy="165100"/>
            </a:xfrm>
            <a:custGeom>
              <a:avLst/>
              <a:gdLst/>
              <a:ahLst/>
              <a:cxnLst/>
              <a:rect l="l" t="t" r="r" b="b"/>
              <a:pathLst>
                <a:path w="514350" h="165100">
                  <a:moveTo>
                    <a:pt x="514350" y="82550"/>
                  </a:moveTo>
                  <a:lnTo>
                    <a:pt x="6350" y="82550"/>
                  </a:lnTo>
                </a:path>
                <a:path w="5143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80640" y="2286000"/>
              <a:ext cx="941705" cy="1179195"/>
            </a:xfrm>
            <a:custGeom>
              <a:avLst/>
              <a:gdLst/>
              <a:ahLst/>
              <a:cxnLst/>
              <a:rect l="l" t="t" r="r" b="b"/>
              <a:pathLst>
                <a:path w="941704" h="1179195">
                  <a:moveTo>
                    <a:pt x="657498" y="633657"/>
                  </a:moveTo>
                  <a:lnTo>
                    <a:pt x="664901" y="664317"/>
                  </a:lnTo>
                  <a:lnTo>
                    <a:pt x="667027" y="696068"/>
                  </a:lnTo>
                  <a:lnTo>
                    <a:pt x="663581" y="728257"/>
                  </a:lnTo>
                  <a:lnTo>
                    <a:pt x="628967" y="805496"/>
                  </a:lnTo>
                  <a:lnTo>
                    <a:pt x="593547" y="841023"/>
                  </a:lnTo>
                  <a:lnTo>
                    <a:pt x="550550" y="865702"/>
                  </a:lnTo>
                  <a:lnTo>
                    <a:pt x="502519" y="878418"/>
                  </a:lnTo>
                  <a:lnTo>
                    <a:pt x="464715" y="880663"/>
                  </a:lnTo>
                  <a:lnTo>
                    <a:pt x="421415" y="889248"/>
                  </a:lnTo>
                  <a:lnTo>
                    <a:pt x="381213" y="906909"/>
                  </a:lnTo>
                  <a:lnTo>
                    <a:pt x="345664" y="932960"/>
                  </a:lnTo>
                  <a:lnTo>
                    <a:pt x="316326" y="966715"/>
                  </a:lnTo>
                  <a:lnTo>
                    <a:pt x="294753" y="1007489"/>
                  </a:lnTo>
                  <a:lnTo>
                    <a:pt x="284313" y="1044300"/>
                  </a:lnTo>
                  <a:lnTo>
                    <a:pt x="281133" y="1081304"/>
                  </a:lnTo>
                  <a:lnTo>
                    <a:pt x="284817" y="1117630"/>
                  </a:lnTo>
                  <a:lnTo>
                    <a:pt x="294972" y="1152405"/>
                  </a:lnTo>
                  <a:lnTo>
                    <a:pt x="265671" y="1138686"/>
                  </a:lnTo>
                  <a:lnTo>
                    <a:pt x="234724" y="1128485"/>
                  </a:lnTo>
                  <a:lnTo>
                    <a:pt x="202226" y="1122127"/>
                  </a:lnTo>
                  <a:lnTo>
                    <a:pt x="168269" y="1119935"/>
                  </a:lnTo>
                  <a:lnTo>
                    <a:pt x="121541" y="1123979"/>
                  </a:lnTo>
                  <a:lnTo>
                    <a:pt x="77457" y="1135655"/>
                  </a:lnTo>
                  <a:lnTo>
                    <a:pt x="36713" y="1154280"/>
                  </a:lnTo>
                  <a:lnTo>
                    <a:pt x="0" y="1179168"/>
                  </a:lnTo>
                  <a:lnTo>
                    <a:pt x="0" y="302620"/>
                  </a:lnTo>
                  <a:lnTo>
                    <a:pt x="3980" y="253528"/>
                  </a:lnTo>
                  <a:lnTo>
                    <a:pt x="15505" y="206960"/>
                  </a:lnTo>
                  <a:lnTo>
                    <a:pt x="33947" y="163539"/>
                  </a:lnTo>
                  <a:lnTo>
                    <a:pt x="58681" y="123887"/>
                  </a:lnTo>
                  <a:lnTo>
                    <a:pt x="89079" y="88627"/>
                  </a:lnTo>
                  <a:lnTo>
                    <a:pt x="124516" y="58381"/>
                  </a:lnTo>
                  <a:lnTo>
                    <a:pt x="164366" y="33773"/>
                  </a:lnTo>
                  <a:lnTo>
                    <a:pt x="208001" y="15425"/>
                  </a:lnTo>
                  <a:lnTo>
                    <a:pt x="254797" y="3960"/>
                  </a:lnTo>
                  <a:lnTo>
                    <a:pt x="304125" y="0"/>
                  </a:lnTo>
                  <a:lnTo>
                    <a:pt x="352224" y="3763"/>
                  </a:lnTo>
                  <a:lnTo>
                    <a:pt x="397933" y="14671"/>
                  </a:lnTo>
                  <a:lnTo>
                    <a:pt x="440673" y="32145"/>
                  </a:lnTo>
                  <a:lnTo>
                    <a:pt x="479863" y="55610"/>
                  </a:lnTo>
                  <a:lnTo>
                    <a:pt x="514924" y="84489"/>
                  </a:lnTo>
                  <a:lnTo>
                    <a:pt x="545277" y="118206"/>
                  </a:lnTo>
                  <a:lnTo>
                    <a:pt x="570341" y="156185"/>
                  </a:lnTo>
                  <a:lnTo>
                    <a:pt x="589537" y="197848"/>
                  </a:lnTo>
                  <a:lnTo>
                    <a:pt x="635139" y="213459"/>
                  </a:lnTo>
                  <a:lnTo>
                    <a:pt x="678600" y="233260"/>
                  </a:lnTo>
                  <a:lnTo>
                    <a:pt x="719677" y="257004"/>
                  </a:lnTo>
                  <a:lnTo>
                    <a:pt x="758122" y="284447"/>
                  </a:lnTo>
                  <a:lnTo>
                    <a:pt x="793690" y="315346"/>
                  </a:lnTo>
                  <a:lnTo>
                    <a:pt x="826135" y="349455"/>
                  </a:lnTo>
                  <a:lnTo>
                    <a:pt x="855212" y="386529"/>
                  </a:lnTo>
                  <a:lnTo>
                    <a:pt x="880674" y="426325"/>
                  </a:lnTo>
                  <a:lnTo>
                    <a:pt x="902277" y="468598"/>
                  </a:lnTo>
                  <a:lnTo>
                    <a:pt x="919774" y="513103"/>
                  </a:lnTo>
                  <a:lnTo>
                    <a:pt x="932919" y="559595"/>
                  </a:lnTo>
                  <a:lnTo>
                    <a:pt x="941467" y="607830"/>
                  </a:lnTo>
                  <a:lnTo>
                    <a:pt x="913186" y="594693"/>
                  </a:lnTo>
                  <a:lnTo>
                    <a:pt x="883127" y="584979"/>
                  </a:lnTo>
                  <a:lnTo>
                    <a:pt x="851582" y="578955"/>
                  </a:lnTo>
                  <a:lnTo>
                    <a:pt x="818840" y="576888"/>
                  </a:lnTo>
                  <a:lnTo>
                    <a:pt x="774004" y="580763"/>
                  </a:lnTo>
                  <a:lnTo>
                    <a:pt x="731746" y="591954"/>
                  </a:lnTo>
                  <a:lnTo>
                    <a:pt x="692691" y="609812"/>
                  </a:lnTo>
                  <a:lnTo>
                    <a:pt x="657466" y="633689"/>
                  </a:lnTo>
                  <a:close/>
                </a:path>
                <a:path w="941704" h="1179195">
                  <a:moveTo>
                    <a:pt x="31" y="693481"/>
                  </a:moveTo>
                  <a:lnTo>
                    <a:pt x="4204" y="647605"/>
                  </a:lnTo>
                  <a:lnTo>
                    <a:pt x="16962" y="604074"/>
                  </a:lnTo>
                  <a:lnTo>
                    <a:pt x="37612" y="563993"/>
                  </a:lnTo>
                  <a:lnTo>
                    <a:pt x="65459" y="528463"/>
                  </a:lnTo>
                  <a:lnTo>
                    <a:pt x="99812" y="498591"/>
                  </a:lnTo>
                  <a:lnTo>
                    <a:pt x="139976" y="475479"/>
                  </a:lnTo>
                  <a:lnTo>
                    <a:pt x="185259" y="460230"/>
                  </a:lnTo>
                </a:path>
                <a:path w="941704" h="1179195">
                  <a:moveTo>
                    <a:pt x="385752" y="632379"/>
                  </a:moveTo>
                  <a:lnTo>
                    <a:pt x="427858" y="614796"/>
                  </a:lnTo>
                  <a:lnTo>
                    <a:pt x="464484" y="589981"/>
                  </a:lnTo>
                  <a:lnTo>
                    <a:pt x="495026" y="559060"/>
                  </a:lnTo>
                  <a:lnTo>
                    <a:pt x="518882" y="523157"/>
                  </a:lnTo>
                  <a:lnTo>
                    <a:pt x="535451" y="483399"/>
                  </a:lnTo>
                  <a:lnTo>
                    <a:pt x="544128" y="440911"/>
                  </a:lnTo>
                  <a:lnTo>
                    <a:pt x="544313" y="396819"/>
                  </a:lnTo>
                  <a:lnTo>
                    <a:pt x="535402" y="352247"/>
                  </a:lnTo>
                  <a:lnTo>
                    <a:pt x="517732" y="310349"/>
                  </a:lnTo>
                  <a:lnTo>
                    <a:pt x="492794" y="273905"/>
                  </a:lnTo>
                  <a:lnTo>
                    <a:pt x="461720" y="243514"/>
                  </a:lnTo>
                  <a:lnTo>
                    <a:pt x="425641" y="219776"/>
                  </a:lnTo>
                  <a:lnTo>
                    <a:pt x="385689" y="203289"/>
                  </a:lnTo>
                  <a:lnTo>
                    <a:pt x="342996" y="194655"/>
                  </a:lnTo>
                  <a:lnTo>
                    <a:pt x="298691" y="194471"/>
                  </a:lnTo>
                  <a:lnTo>
                    <a:pt x="253908" y="203338"/>
                  </a:lnTo>
                </a:path>
              </a:pathLst>
            </a:custGeom>
            <a:ln w="25400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1472" y="3065598"/>
              <a:ext cx="222759" cy="11510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617" y="2471148"/>
              <a:ext cx="112293" cy="11180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548497" y="2286000"/>
              <a:ext cx="1205230" cy="138430"/>
            </a:xfrm>
            <a:custGeom>
              <a:avLst/>
              <a:gdLst/>
              <a:ahLst/>
              <a:cxnLst/>
              <a:rect l="l" t="t" r="r" b="b"/>
              <a:pathLst>
                <a:path w="1205229" h="138430">
                  <a:moveTo>
                    <a:pt x="1205103" y="0"/>
                  </a:moveTo>
                  <a:lnTo>
                    <a:pt x="138303" y="0"/>
                  </a:lnTo>
                  <a:lnTo>
                    <a:pt x="3810" y="134493"/>
                  </a:lnTo>
                </a:path>
                <a:path w="1205229" h="138430">
                  <a:moveTo>
                    <a:pt x="0" y="21589"/>
                  </a:moveTo>
                  <a:lnTo>
                    <a:pt x="0" y="138429"/>
                  </a:lnTo>
                  <a:lnTo>
                    <a:pt x="115569" y="13842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80640" y="2862888"/>
              <a:ext cx="1212850" cy="1533525"/>
            </a:xfrm>
            <a:custGeom>
              <a:avLst/>
              <a:gdLst/>
              <a:ahLst/>
              <a:cxnLst/>
              <a:rect l="l" t="t" r="r" b="b"/>
              <a:pathLst>
                <a:path w="1212850" h="1533525">
                  <a:moveTo>
                    <a:pt x="176075" y="926858"/>
                  </a:moveTo>
                  <a:lnTo>
                    <a:pt x="217744" y="945848"/>
                  </a:lnTo>
                  <a:lnTo>
                    <a:pt x="260575" y="958803"/>
                  </a:lnTo>
                  <a:lnTo>
                    <a:pt x="304023" y="965884"/>
                  </a:lnTo>
                  <a:lnTo>
                    <a:pt x="347542" y="967252"/>
                  </a:lnTo>
                  <a:lnTo>
                    <a:pt x="390590" y="963068"/>
                  </a:lnTo>
                  <a:lnTo>
                    <a:pt x="432620" y="953493"/>
                  </a:lnTo>
                  <a:lnTo>
                    <a:pt x="473089" y="938687"/>
                  </a:lnTo>
                  <a:lnTo>
                    <a:pt x="511452" y="918812"/>
                  </a:lnTo>
                  <a:lnTo>
                    <a:pt x="547165" y="894027"/>
                  </a:lnTo>
                  <a:lnTo>
                    <a:pt x="579682" y="864495"/>
                  </a:lnTo>
                  <a:lnTo>
                    <a:pt x="608460" y="830376"/>
                  </a:lnTo>
                  <a:lnTo>
                    <a:pt x="632954" y="791831"/>
                  </a:lnTo>
                  <a:lnTo>
                    <a:pt x="650464" y="754427"/>
                  </a:lnTo>
                  <a:lnTo>
                    <a:pt x="663015" y="716034"/>
                  </a:lnTo>
                  <a:lnTo>
                    <a:pt x="670722" y="677057"/>
                  </a:lnTo>
                  <a:lnTo>
                    <a:pt x="673704" y="637899"/>
                  </a:lnTo>
                  <a:lnTo>
                    <a:pt x="674236" y="604711"/>
                  </a:lnTo>
                  <a:lnTo>
                    <a:pt x="677077" y="581857"/>
                  </a:lnTo>
                  <a:lnTo>
                    <a:pt x="690211" y="536838"/>
                  </a:lnTo>
                  <a:lnTo>
                    <a:pt x="725215" y="478806"/>
                  </a:lnTo>
                  <a:lnTo>
                    <a:pt x="755523" y="448937"/>
                  </a:lnTo>
                  <a:lnTo>
                    <a:pt x="790398" y="425752"/>
                  </a:lnTo>
                  <a:lnTo>
                    <a:pt x="828714" y="409577"/>
                  </a:lnTo>
                  <a:lnTo>
                    <a:pt x="858088" y="370900"/>
                  </a:lnTo>
                  <a:lnTo>
                    <a:pt x="883650" y="328574"/>
                  </a:lnTo>
                  <a:lnTo>
                    <a:pt x="905142" y="283194"/>
                  </a:lnTo>
                  <a:lnTo>
                    <a:pt x="922307" y="235355"/>
                  </a:lnTo>
                  <a:lnTo>
                    <a:pt x="934887" y="185652"/>
                  </a:lnTo>
                  <a:lnTo>
                    <a:pt x="942624" y="134680"/>
                  </a:lnTo>
                  <a:lnTo>
                    <a:pt x="945261" y="83032"/>
                  </a:lnTo>
                  <a:lnTo>
                    <a:pt x="944827" y="69879"/>
                  </a:lnTo>
                  <a:lnTo>
                    <a:pt x="941499" y="30942"/>
                  </a:lnTo>
                  <a:lnTo>
                    <a:pt x="883159" y="8090"/>
                  </a:lnTo>
                  <a:lnTo>
                    <a:pt x="818870" y="0"/>
                  </a:lnTo>
                  <a:lnTo>
                    <a:pt x="774036" y="3874"/>
                  </a:lnTo>
                  <a:lnTo>
                    <a:pt x="731778" y="15065"/>
                  </a:lnTo>
                  <a:lnTo>
                    <a:pt x="692723" y="32923"/>
                  </a:lnTo>
                  <a:lnTo>
                    <a:pt x="657498" y="56799"/>
                  </a:lnTo>
                  <a:lnTo>
                    <a:pt x="664901" y="87459"/>
                  </a:lnTo>
                  <a:lnTo>
                    <a:pt x="667027" y="119210"/>
                  </a:lnTo>
                  <a:lnTo>
                    <a:pt x="654269" y="183375"/>
                  </a:lnTo>
                  <a:lnTo>
                    <a:pt x="628967" y="228637"/>
                  </a:lnTo>
                  <a:lnTo>
                    <a:pt x="593547" y="264165"/>
                  </a:lnTo>
                  <a:lnTo>
                    <a:pt x="550550" y="288844"/>
                  </a:lnTo>
                  <a:lnTo>
                    <a:pt x="502519" y="301560"/>
                  </a:lnTo>
                  <a:lnTo>
                    <a:pt x="464715" y="303806"/>
                  </a:lnTo>
                  <a:lnTo>
                    <a:pt x="421415" y="312391"/>
                  </a:lnTo>
                  <a:lnTo>
                    <a:pt x="381213" y="330051"/>
                  </a:lnTo>
                  <a:lnTo>
                    <a:pt x="345664" y="356102"/>
                  </a:lnTo>
                  <a:lnTo>
                    <a:pt x="316326" y="389857"/>
                  </a:lnTo>
                  <a:lnTo>
                    <a:pt x="294753" y="430631"/>
                  </a:lnTo>
                  <a:lnTo>
                    <a:pt x="284313" y="467442"/>
                  </a:lnTo>
                  <a:lnTo>
                    <a:pt x="281133" y="504446"/>
                  </a:lnTo>
                  <a:lnTo>
                    <a:pt x="284817" y="540771"/>
                  </a:lnTo>
                  <a:lnTo>
                    <a:pt x="294972" y="575547"/>
                  </a:lnTo>
                  <a:lnTo>
                    <a:pt x="265671" y="561828"/>
                  </a:lnTo>
                  <a:lnTo>
                    <a:pt x="234724" y="551627"/>
                  </a:lnTo>
                  <a:lnTo>
                    <a:pt x="202226" y="545269"/>
                  </a:lnTo>
                  <a:lnTo>
                    <a:pt x="168269" y="543077"/>
                  </a:lnTo>
                  <a:lnTo>
                    <a:pt x="121541" y="547121"/>
                  </a:lnTo>
                  <a:lnTo>
                    <a:pt x="77457" y="558797"/>
                  </a:lnTo>
                  <a:lnTo>
                    <a:pt x="36713" y="577422"/>
                  </a:lnTo>
                  <a:lnTo>
                    <a:pt x="0" y="602310"/>
                  </a:lnTo>
                  <a:lnTo>
                    <a:pt x="0" y="648723"/>
                  </a:lnTo>
                  <a:lnTo>
                    <a:pt x="5940" y="696658"/>
                  </a:lnTo>
                  <a:lnTo>
                    <a:pt x="18664" y="743141"/>
                  </a:lnTo>
                  <a:lnTo>
                    <a:pt x="37944" y="787402"/>
                  </a:lnTo>
                  <a:lnTo>
                    <a:pt x="63550" y="828673"/>
                  </a:lnTo>
                  <a:lnTo>
                    <a:pt x="95254" y="866186"/>
                  </a:lnTo>
                  <a:lnTo>
                    <a:pt x="132828" y="899170"/>
                  </a:lnTo>
                  <a:lnTo>
                    <a:pt x="176043" y="926858"/>
                  </a:lnTo>
                  <a:close/>
                </a:path>
                <a:path w="1212850" h="1533525">
                  <a:moveTo>
                    <a:pt x="1212303" y="519309"/>
                  </a:moveTo>
                  <a:lnTo>
                    <a:pt x="1209659" y="468172"/>
                  </a:lnTo>
                  <a:lnTo>
                    <a:pt x="1201900" y="418547"/>
                  </a:lnTo>
                  <a:lnTo>
                    <a:pt x="1189290" y="370694"/>
                  </a:lnTo>
                  <a:lnTo>
                    <a:pt x="1172092" y="324876"/>
                  </a:lnTo>
                  <a:lnTo>
                    <a:pt x="1150568" y="281352"/>
                  </a:lnTo>
                  <a:lnTo>
                    <a:pt x="1124981" y="240383"/>
                  </a:lnTo>
                  <a:lnTo>
                    <a:pt x="1095593" y="202231"/>
                  </a:lnTo>
                  <a:lnTo>
                    <a:pt x="1062667" y="167155"/>
                  </a:lnTo>
                  <a:lnTo>
                    <a:pt x="1026467" y="135418"/>
                  </a:lnTo>
                  <a:lnTo>
                    <a:pt x="987254" y="107280"/>
                  </a:lnTo>
                  <a:lnTo>
                    <a:pt x="945291" y="83001"/>
                  </a:lnTo>
                  <a:lnTo>
                    <a:pt x="942655" y="134658"/>
                  </a:lnTo>
                  <a:lnTo>
                    <a:pt x="934918" y="185636"/>
                  </a:lnTo>
                  <a:lnTo>
                    <a:pt x="922338" y="235340"/>
                  </a:lnTo>
                  <a:lnTo>
                    <a:pt x="905173" y="283179"/>
                  </a:lnTo>
                  <a:lnTo>
                    <a:pt x="883681" y="328560"/>
                  </a:lnTo>
                  <a:lnTo>
                    <a:pt x="858119" y="370890"/>
                  </a:lnTo>
                  <a:lnTo>
                    <a:pt x="828744" y="409577"/>
                  </a:lnTo>
                  <a:lnTo>
                    <a:pt x="790428" y="425757"/>
                  </a:lnTo>
                  <a:lnTo>
                    <a:pt x="755554" y="448949"/>
                  </a:lnTo>
                  <a:lnTo>
                    <a:pt x="725246" y="478819"/>
                  </a:lnTo>
                  <a:lnTo>
                    <a:pt x="700630" y="515036"/>
                  </a:lnTo>
                  <a:lnTo>
                    <a:pt x="682406" y="559172"/>
                  </a:lnTo>
                  <a:lnTo>
                    <a:pt x="674268" y="604712"/>
                  </a:lnTo>
                  <a:lnTo>
                    <a:pt x="673734" y="637899"/>
                  </a:lnTo>
                  <a:lnTo>
                    <a:pt x="670752" y="677058"/>
                  </a:lnTo>
                  <a:lnTo>
                    <a:pt x="663045" y="716035"/>
                  </a:lnTo>
                  <a:lnTo>
                    <a:pt x="650495" y="754427"/>
                  </a:lnTo>
                  <a:lnTo>
                    <a:pt x="632984" y="791831"/>
                  </a:lnTo>
                  <a:lnTo>
                    <a:pt x="608490" y="830376"/>
                  </a:lnTo>
                  <a:lnTo>
                    <a:pt x="579712" y="864495"/>
                  </a:lnTo>
                  <a:lnTo>
                    <a:pt x="547195" y="894027"/>
                  </a:lnTo>
                  <a:lnTo>
                    <a:pt x="511482" y="918811"/>
                  </a:lnTo>
                  <a:lnTo>
                    <a:pt x="473119" y="938686"/>
                  </a:lnTo>
                  <a:lnTo>
                    <a:pt x="432650" y="953492"/>
                  </a:lnTo>
                  <a:lnTo>
                    <a:pt x="390620" y="963067"/>
                  </a:lnTo>
                  <a:lnTo>
                    <a:pt x="347573" y="967251"/>
                  </a:lnTo>
                  <a:lnTo>
                    <a:pt x="304053" y="965883"/>
                  </a:lnTo>
                  <a:lnTo>
                    <a:pt x="260605" y="958802"/>
                  </a:lnTo>
                  <a:lnTo>
                    <a:pt x="217775" y="945848"/>
                  </a:lnTo>
                  <a:lnTo>
                    <a:pt x="176105" y="926858"/>
                  </a:lnTo>
                  <a:lnTo>
                    <a:pt x="132890" y="899170"/>
                  </a:lnTo>
                  <a:lnTo>
                    <a:pt x="95316" y="866185"/>
                  </a:lnTo>
                  <a:lnTo>
                    <a:pt x="63612" y="828673"/>
                  </a:lnTo>
                  <a:lnTo>
                    <a:pt x="38006" y="787402"/>
                  </a:lnTo>
                  <a:lnTo>
                    <a:pt x="18726" y="743141"/>
                  </a:lnTo>
                  <a:lnTo>
                    <a:pt x="6002" y="696658"/>
                  </a:lnTo>
                  <a:lnTo>
                    <a:pt x="61" y="648723"/>
                  </a:lnTo>
                  <a:lnTo>
                    <a:pt x="61" y="1323210"/>
                  </a:lnTo>
                  <a:lnTo>
                    <a:pt x="42059" y="1343507"/>
                  </a:lnTo>
                  <a:lnTo>
                    <a:pt x="86810" y="1358508"/>
                  </a:lnTo>
                  <a:lnTo>
                    <a:pt x="133906" y="1367807"/>
                  </a:lnTo>
                  <a:lnTo>
                    <a:pt x="182939" y="1370997"/>
                  </a:lnTo>
                  <a:lnTo>
                    <a:pt x="199123" y="1370653"/>
                  </a:lnTo>
                  <a:lnTo>
                    <a:pt x="215127" y="1369632"/>
                  </a:lnTo>
                  <a:lnTo>
                    <a:pt x="230938" y="1367944"/>
                  </a:lnTo>
                  <a:lnTo>
                    <a:pt x="246541" y="1365600"/>
                  </a:lnTo>
                  <a:lnTo>
                    <a:pt x="266062" y="1411667"/>
                  </a:lnTo>
                  <a:lnTo>
                    <a:pt x="294426" y="1452130"/>
                  </a:lnTo>
                  <a:lnTo>
                    <a:pt x="330519" y="1485754"/>
                  </a:lnTo>
                  <a:lnTo>
                    <a:pt x="373100" y="1511302"/>
                  </a:lnTo>
                  <a:lnTo>
                    <a:pt x="420931" y="1527537"/>
                  </a:lnTo>
                  <a:lnTo>
                    <a:pt x="472771" y="1533224"/>
                  </a:lnTo>
                  <a:lnTo>
                    <a:pt x="520309" y="1528455"/>
                  </a:lnTo>
                  <a:lnTo>
                    <a:pt x="564583" y="1514779"/>
                  </a:lnTo>
                  <a:lnTo>
                    <a:pt x="604647" y="1493140"/>
                  </a:lnTo>
                  <a:lnTo>
                    <a:pt x="639551" y="1464481"/>
                  </a:lnTo>
                  <a:lnTo>
                    <a:pt x="668349" y="1429748"/>
                  </a:lnTo>
                  <a:lnTo>
                    <a:pt x="690092" y="1389883"/>
                  </a:lnTo>
                  <a:lnTo>
                    <a:pt x="703833" y="1345832"/>
                  </a:lnTo>
                  <a:lnTo>
                    <a:pt x="708624" y="1298538"/>
                  </a:lnTo>
                  <a:lnTo>
                    <a:pt x="708072" y="1282390"/>
                  </a:lnTo>
                  <a:lnTo>
                    <a:pt x="706445" y="1266535"/>
                  </a:lnTo>
                  <a:lnTo>
                    <a:pt x="703783" y="1251008"/>
                  </a:lnTo>
                  <a:lnTo>
                    <a:pt x="700129" y="1235843"/>
                  </a:lnTo>
                  <a:lnTo>
                    <a:pt x="700661" y="1235687"/>
                  </a:lnTo>
                  <a:lnTo>
                    <a:pt x="746997" y="1231967"/>
                  </a:lnTo>
                  <a:lnTo>
                    <a:pt x="790953" y="1221196"/>
                  </a:lnTo>
                  <a:lnTo>
                    <a:pt x="831940" y="1203960"/>
                  </a:lnTo>
                  <a:lnTo>
                    <a:pt x="869370" y="1180844"/>
                  </a:lnTo>
                  <a:lnTo>
                    <a:pt x="902656" y="1152433"/>
                  </a:lnTo>
                  <a:lnTo>
                    <a:pt x="931208" y="1119312"/>
                  </a:lnTo>
                  <a:lnTo>
                    <a:pt x="954439" y="1082067"/>
                  </a:lnTo>
                  <a:lnTo>
                    <a:pt x="971761" y="1041283"/>
                  </a:lnTo>
                  <a:lnTo>
                    <a:pt x="982586" y="997545"/>
                  </a:lnTo>
                  <a:lnTo>
                    <a:pt x="986324" y="951438"/>
                  </a:lnTo>
                  <a:lnTo>
                    <a:pt x="986324" y="945044"/>
                  </a:lnTo>
                  <a:lnTo>
                    <a:pt x="985697" y="932411"/>
                  </a:lnTo>
                  <a:lnTo>
                    <a:pt x="1026694" y="903097"/>
                  </a:lnTo>
                  <a:lnTo>
                    <a:pt x="1064404" y="869861"/>
                  </a:lnTo>
                  <a:lnTo>
                    <a:pt x="1098528" y="833000"/>
                  </a:lnTo>
                  <a:lnTo>
                    <a:pt x="1128768" y="792812"/>
                  </a:lnTo>
                  <a:lnTo>
                    <a:pt x="1154824" y="749595"/>
                  </a:lnTo>
                  <a:lnTo>
                    <a:pt x="1176398" y="703647"/>
                  </a:lnTo>
                  <a:lnTo>
                    <a:pt x="1193191" y="655263"/>
                  </a:lnTo>
                  <a:lnTo>
                    <a:pt x="1204905" y="604743"/>
                  </a:lnTo>
                  <a:lnTo>
                    <a:pt x="1210469" y="562572"/>
                  </a:lnTo>
                  <a:lnTo>
                    <a:pt x="1212365" y="519371"/>
                  </a:lnTo>
                  <a:close/>
                </a:path>
              </a:pathLst>
            </a:custGeom>
            <a:ln w="25400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1386" y="3555369"/>
              <a:ext cx="167619" cy="25259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8095576" y="3262820"/>
              <a:ext cx="587375" cy="746125"/>
            </a:xfrm>
            <a:custGeom>
              <a:avLst/>
              <a:gdLst/>
              <a:ahLst/>
              <a:cxnLst/>
              <a:rect l="l" t="t" r="r" b="b"/>
              <a:pathLst>
                <a:path w="587375" h="746125">
                  <a:moveTo>
                    <a:pt x="70780" y="745550"/>
                  </a:moveTo>
                  <a:lnTo>
                    <a:pt x="41127" y="705265"/>
                  </a:lnTo>
                  <a:lnTo>
                    <a:pt x="18862" y="660038"/>
                  </a:lnTo>
                  <a:lnTo>
                    <a:pt x="4861" y="610740"/>
                  </a:lnTo>
                  <a:lnTo>
                    <a:pt x="0" y="558244"/>
                  </a:lnTo>
                </a:path>
                <a:path w="587375" h="746125">
                  <a:moveTo>
                    <a:pt x="413777" y="9646"/>
                  </a:moveTo>
                  <a:lnTo>
                    <a:pt x="456571" y="562"/>
                  </a:lnTo>
                  <a:lnTo>
                    <a:pt x="500623" y="0"/>
                  </a:lnTo>
                  <a:lnTo>
                    <a:pt x="544628" y="8338"/>
                  </a:lnTo>
                  <a:lnTo>
                    <a:pt x="587281" y="25959"/>
                  </a:lnTo>
                </a:path>
              </a:pathLst>
            </a:custGeom>
            <a:ln w="25400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1303" y="3712544"/>
              <a:ext cx="161444" cy="13360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7975644" y="3438436"/>
              <a:ext cx="71120" cy="90170"/>
            </a:xfrm>
            <a:custGeom>
              <a:avLst/>
              <a:gdLst/>
              <a:ahLst/>
              <a:cxnLst/>
              <a:rect l="l" t="t" r="r" b="b"/>
              <a:pathLst>
                <a:path w="71120" h="90170">
                  <a:moveTo>
                    <a:pt x="0" y="0"/>
                  </a:moveTo>
                  <a:lnTo>
                    <a:pt x="12387" y="25882"/>
                  </a:lnTo>
                  <a:lnTo>
                    <a:pt x="28404" y="49805"/>
                  </a:lnTo>
                  <a:lnTo>
                    <a:pt x="47859" y="71330"/>
                  </a:lnTo>
                  <a:lnTo>
                    <a:pt x="70561" y="90018"/>
                  </a:lnTo>
                </a:path>
              </a:pathLst>
            </a:custGeom>
            <a:ln w="25400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795" y="4017503"/>
              <a:ext cx="65680" cy="22365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112250" y="3422650"/>
              <a:ext cx="641350" cy="165100"/>
            </a:xfrm>
            <a:custGeom>
              <a:avLst/>
              <a:gdLst/>
              <a:ahLst/>
              <a:cxnLst/>
              <a:rect l="l" t="t" r="r" b="b"/>
              <a:pathLst>
                <a:path w="641350" h="165100">
                  <a:moveTo>
                    <a:pt x="641350" y="82550"/>
                  </a:moveTo>
                  <a:lnTo>
                    <a:pt x="6350" y="82550"/>
                  </a:lnTo>
                </a:path>
                <a:path w="6413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5473700" y="2273300"/>
            <a:ext cx="2098675" cy="3683000"/>
            <a:chOff x="5473700" y="2273300"/>
            <a:chExt cx="2098675" cy="3683000"/>
          </a:xfrm>
        </p:grpSpPr>
        <p:sp>
          <p:nvSpPr>
            <p:cNvPr id="29" name="object 29" descr=""/>
            <p:cNvSpPr/>
            <p:nvPr/>
          </p:nvSpPr>
          <p:spPr>
            <a:xfrm>
              <a:off x="6333483" y="4696800"/>
              <a:ext cx="1226185" cy="1145540"/>
            </a:xfrm>
            <a:custGeom>
              <a:avLst/>
              <a:gdLst/>
              <a:ahLst/>
              <a:cxnLst/>
              <a:rect l="l" t="t" r="r" b="b"/>
              <a:pathLst>
                <a:path w="1226184" h="1145539">
                  <a:moveTo>
                    <a:pt x="1040649" y="233250"/>
                  </a:moveTo>
                  <a:lnTo>
                    <a:pt x="988701" y="239329"/>
                  </a:lnTo>
                  <a:lnTo>
                    <a:pt x="937871" y="234322"/>
                  </a:lnTo>
                  <a:lnTo>
                    <a:pt x="889943" y="219227"/>
                  </a:lnTo>
                  <a:lnTo>
                    <a:pt x="846706" y="195041"/>
                  </a:lnTo>
                  <a:lnTo>
                    <a:pt x="829947" y="238813"/>
                  </a:lnTo>
                  <a:lnTo>
                    <a:pt x="806979" y="278838"/>
                  </a:lnTo>
                  <a:lnTo>
                    <a:pt x="778425" y="314473"/>
                  </a:lnTo>
                  <a:lnTo>
                    <a:pt x="744904" y="345072"/>
                  </a:lnTo>
                  <a:lnTo>
                    <a:pt x="707038" y="369993"/>
                  </a:lnTo>
                  <a:lnTo>
                    <a:pt x="665448" y="388592"/>
                  </a:lnTo>
                  <a:lnTo>
                    <a:pt x="620756" y="400223"/>
                  </a:lnTo>
                  <a:lnTo>
                    <a:pt x="573582" y="404243"/>
                  </a:lnTo>
                  <a:lnTo>
                    <a:pt x="525319" y="400032"/>
                  </a:lnTo>
                  <a:lnTo>
                    <a:pt x="479674" y="387860"/>
                  </a:lnTo>
                  <a:lnTo>
                    <a:pt x="437314" y="368420"/>
                  </a:lnTo>
                  <a:lnTo>
                    <a:pt x="398899" y="342407"/>
                  </a:lnTo>
                  <a:lnTo>
                    <a:pt x="365095" y="310512"/>
                  </a:lnTo>
                  <a:lnTo>
                    <a:pt x="318446" y="308641"/>
                  </a:lnTo>
                  <a:lnTo>
                    <a:pt x="278351" y="305131"/>
                  </a:lnTo>
                  <a:lnTo>
                    <a:pt x="239708" y="300219"/>
                  </a:lnTo>
                  <a:lnTo>
                    <a:pt x="189577" y="287728"/>
                  </a:lnTo>
                  <a:lnTo>
                    <a:pt x="141218" y="271128"/>
                  </a:lnTo>
                  <a:lnTo>
                    <a:pt x="94831" y="250620"/>
                  </a:lnTo>
                  <a:lnTo>
                    <a:pt x="50617" y="226407"/>
                  </a:lnTo>
                  <a:lnTo>
                    <a:pt x="8776" y="198690"/>
                  </a:lnTo>
                  <a:lnTo>
                    <a:pt x="4985" y="220254"/>
                  </a:lnTo>
                  <a:lnTo>
                    <a:pt x="2237" y="242163"/>
                  </a:lnTo>
                  <a:lnTo>
                    <a:pt x="564" y="264388"/>
                  </a:lnTo>
                  <a:lnTo>
                    <a:pt x="0" y="286900"/>
                  </a:lnTo>
                  <a:lnTo>
                    <a:pt x="2633" y="335565"/>
                  </a:lnTo>
                  <a:lnTo>
                    <a:pt x="10353" y="382713"/>
                  </a:lnTo>
                  <a:lnTo>
                    <a:pt x="22883" y="428072"/>
                  </a:lnTo>
                  <a:lnTo>
                    <a:pt x="39951" y="471368"/>
                  </a:lnTo>
                  <a:lnTo>
                    <a:pt x="61283" y="512330"/>
                  </a:lnTo>
                  <a:lnTo>
                    <a:pt x="86606" y="550684"/>
                  </a:lnTo>
                  <a:lnTo>
                    <a:pt x="115644" y="586159"/>
                  </a:lnTo>
                  <a:lnTo>
                    <a:pt x="148125" y="618481"/>
                  </a:lnTo>
                  <a:lnTo>
                    <a:pt x="183775" y="647377"/>
                  </a:lnTo>
                  <a:lnTo>
                    <a:pt x="222320" y="672576"/>
                  </a:lnTo>
                  <a:lnTo>
                    <a:pt x="263486" y="693805"/>
                  </a:lnTo>
                  <a:lnTo>
                    <a:pt x="306999" y="710791"/>
                  </a:lnTo>
                  <a:lnTo>
                    <a:pt x="352586" y="723261"/>
                  </a:lnTo>
                  <a:lnTo>
                    <a:pt x="399972" y="730943"/>
                  </a:lnTo>
                  <a:lnTo>
                    <a:pt x="448885" y="733564"/>
                  </a:lnTo>
                  <a:lnTo>
                    <a:pt x="468319" y="733147"/>
                  </a:lnTo>
                  <a:lnTo>
                    <a:pt x="487539" y="731915"/>
                  </a:lnTo>
                  <a:lnTo>
                    <a:pt x="506530" y="729892"/>
                  </a:lnTo>
                  <a:lnTo>
                    <a:pt x="525277" y="727108"/>
                  </a:lnTo>
                  <a:lnTo>
                    <a:pt x="525277" y="727825"/>
                  </a:lnTo>
                  <a:lnTo>
                    <a:pt x="525277" y="728511"/>
                  </a:lnTo>
                  <a:lnTo>
                    <a:pt x="525277" y="729197"/>
                  </a:lnTo>
                  <a:lnTo>
                    <a:pt x="528089" y="777713"/>
                  </a:lnTo>
                  <a:lnTo>
                    <a:pt x="536318" y="824584"/>
                  </a:lnTo>
                  <a:lnTo>
                    <a:pt x="549649" y="869500"/>
                  </a:lnTo>
                  <a:lnTo>
                    <a:pt x="567769" y="912147"/>
                  </a:lnTo>
                  <a:lnTo>
                    <a:pt x="590364" y="952214"/>
                  </a:lnTo>
                  <a:lnTo>
                    <a:pt x="617120" y="989388"/>
                  </a:lnTo>
                  <a:lnTo>
                    <a:pt x="647725" y="1023358"/>
                  </a:lnTo>
                  <a:lnTo>
                    <a:pt x="681863" y="1053811"/>
                  </a:lnTo>
                  <a:lnTo>
                    <a:pt x="719222" y="1080435"/>
                  </a:lnTo>
                  <a:lnTo>
                    <a:pt x="759488" y="1102918"/>
                  </a:lnTo>
                  <a:lnTo>
                    <a:pt x="802347" y="1120949"/>
                  </a:lnTo>
                  <a:lnTo>
                    <a:pt x="847486" y="1134214"/>
                  </a:lnTo>
                  <a:lnTo>
                    <a:pt x="894591" y="1142402"/>
                  </a:lnTo>
                  <a:lnTo>
                    <a:pt x="943348" y="1145200"/>
                  </a:lnTo>
                  <a:lnTo>
                    <a:pt x="996933" y="1141813"/>
                  </a:lnTo>
                  <a:lnTo>
                    <a:pt x="1048481" y="1131929"/>
                  </a:lnTo>
                  <a:lnTo>
                    <a:pt x="1097570" y="1115966"/>
                  </a:lnTo>
                  <a:lnTo>
                    <a:pt x="1143784" y="1094341"/>
                  </a:lnTo>
                  <a:lnTo>
                    <a:pt x="1186703" y="1067473"/>
                  </a:lnTo>
                  <a:lnTo>
                    <a:pt x="1225908" y="1035780"/>
                  </a:lnTo>
                  <a:lnTo>
                    <a:pt x="1225908" y="0"/>
                  </a:lnTo>
                  <a:lnTo>
                    <a:pt x="1221734" y="45875"/>
                  </a:lnTo>
                  <a:lnTo>
                    <a:pt x="1208976" y="89406"/>
                  </a:lnTo>
                  <a:lnTo>
                    <a:pt x="1188326" y="129488"/>
                  </a:lnTo>
                  <a:lnTo>
                    <a:pt x="1160479" y="165017"/>
                  </a:lnTo>
                  <a:lnTo>
                    <a:pt x="1126127" y="194890"/>
                  </a:lnTo>
                  <a:lnTo>
                    <a:pt x="1085962" y="218002"/>
                  </a:lnTo>
                  <a:lnTo>
                    <a:pt x="1040679" y="233250"/>
                  </a:lnTo>
                  <a:close/>
                </a:path>
                <a:path w="1226184" h="1145539">
                  <a:moveTo>
                    <a:pt x="525276" y="727109"/>
                  </a:moveTo>
                  <a:lnTo>
                    <a:pt x="576267" y="715305"/>
                  </a:lnTo>
                  <a:lnTo>
                    <a:pt x="624852" y="697914"/>
                  </a:lnTo>
                  <a:lnTo>
                    <a:pt x="670665" y="675302"/>
                  </a:lnTo>
                  <a:lnTo>
                    <a:pt x="713337" y="647833"/>
                  </a:lnTo>
                  <a:lnTo>
                    <a:pt x="752502" y="615871"/>
                  </a:lnTo>
                  <a:lnTo>
                    <a:pt x="787791" y="579781"/>
                  </a:lnTo>
                  <a:lnTo>
                    <a:pt x="818838" y="539927"/>
                  </a:lnTo>
                  <a:lnTo>
                    <a:pt x="820876" y="539865"/>
                  </a:lnTo>
                  <a:lnTo>
                    <a:pt x="822881" y="539896"/>
                  </a:lnTo>
                  <a:lnTo>
                    <a:pt x="824856" y="539896"/>
                  </a:lnTo>
                  <a:lnTo>
                    <a:pt x="873457" y="535994"/>
                  </a:lnTo>
                  <a:lnTo>
                    <a:pt x="919560" y="524698"/>
                  </a:lnTo>
                  <a:lnTo>
                    <a:pt x="962549" y="506621"/>
                  </a:lnTo>
                  <a:lnTo>
                    <a:pt x="1001807" y="482377"/>
                  </a:lnTo>
                  <a:lnTo>
                    <a:pt x="1036718" y="452579"/>
                  </a:lnTo>
                  <a:lnTo>
                    <a:pt x="1066664" y="417842"/>
                  </a:lnTo>
                  <a:lnTo>
                    <a:pt x="1091029" y="378778"/>
                  </a:lnTo>
                  <a:lnTo>
                    <a:pt x="1109196" y="336002"/>
                  </a:lnTo>
                  <a:lnTo>
                    <a:pt x="1120548" y="290127"/>
                  </a:lnTo>
                  <a:lnTo>
                    <a:pt x="1124470" y="241767"/>
                  </a:lnTo>
                  <a:lnTo>
                    <a:pt x="1124266" y="230721"/>
                  </a:lnTo>
                  <a:lnTo>
                    <a:pt x="1123662" y="219769"/>
                  </a:lnTo>
                  <a:lnTo>
                    <a:pt x="1122671" y="208922"/>
                  </a:lnTo>
                  <a:lnTo>
                    <a:pt x="1121303" y="198192"/>
                  </a:lnTo>
                </a:path>
                <a:path w="1226184" h="1145539">
                  <a:moveTo>
                    <a:pt x="1225846" y="588835"/>
                  </a:moveTo>
                  <a:lnTo>
                    <a:pt x="1221672" y="634711"/>
                  </a:lnTo>
                  <a:lnTo>
                    <a:pt x="1208914" y="678242"/>
                  </a:lnTo>
                  <a:lnTo>
                    <a:pt x="1188265" y="718323"/>
                  </a:lnTo>
                  <a:lnTo>
                    <a:pt x="1160417" y="753853"/>
                  </a:lnTo>
                  <a:lnTo>
                    <a:pt x="1126065" y="783725"/>
                  </a:lnTo>
                  <a:lnTo>
                    <a:pt x="1085901" y="806837"/>
                  </a:lnTo>
                  <a:lnTo>
                    <a:pt x="1040618" y="822086"/>
                  </a:lnTo>
                </a:path>
              </a:pathLst>
            </a:custGeom>
            <a:ln w="25400">
              <a:solidFill>
                <a:srgbClr val="DE58A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0958" y="5078611"/>
              <a:ext cx="205957" cy="17225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486400" y="5729097"/>
              <a:ext cx="1281430" cy="214629"/>
            </a:xfrm>
            <a:custGeom>
              <a:avLst/>
              <a:gdLst/>
              <a:ahLst/>
              <a:cxnLst/>
              <a:rect l="l" t="t" r="r" b="b"/>
              <a:pathLst>
                <a:path w="1281429" h="214629">
                  <a:moveTo>
                    <a:pt x="0" y="214503"/>
                  </a:moveTo>
                  <a:lnTo>
                    <a:pt x="1066800" y="214503"/>
                  </a:lnTo>
                  <a:lnTo>
                    <a:pt x="1277493" y="3810"/>
                  </a:lnTo>
                </a:path>
                <a:path w="1281429" h="214629">
                  <a:moveTo>
                    <a:pt x="1281430" y="115570"/>
                  </a:moveTo>
                  <a:lnTo>
                    <a:pt x="1281430" y="0"/>
                  </a:lnTo>
                  <a:lnTo>
                    <a:pt x="116459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96000" y="3467633"/>
              <a:ext cx="1463675" cy="1633855"/>
            </a:xfrm>
            <a:custGeom>
              <a:avLst/>
              <a:gdLst/>
              <a:ahLst/>
              <a:cxnLst/>
              <a:rect l="l" t="t" r="r" b="b"/>
              <a:pathLst>
                <a:path w="1463675" h="1633854">
                  <a:moveTo>
                    <a:pt x="601450" y="1246789"/>
                  </a:moveTo>
                  <a:lnTo>
                    <a:pt x="553632" y="1255743"/>
                  </a:lnTo>
                  <a:lnTo>
                    <a:pt x="505800" y="1253889"/>
                  </a:lnTo>
                  <a:lnTo>
                    <a:pt x="459766" y="1241717"/>
                  </a:lnTo>
                  <a:lnTo>
                    <a:pt x="417339" y="1219718"/>
                  </a:lnTo>
                  <a:lnTo>
                    <a:pt x="380331" y="1188380"/>
                  </a:lnTo>
                  <a:lnTo>
                    <a:pt x="350550" y="1148193"/>
                  </a:lnTo>
                  <a:lnTo>
                    <a:pt x="331456" y="1104388"/>
                  </a:lnTo>
                  <a:lnTo>
                    <a:pt x="322714" y="1058947"/>
                  </a:lnTo>
                  <a:lnTo>
                    <a:pt x="323895" y="1013437"/>
                  </a:lnTo>
                  <a:lnTo>
                    <a:pt x="334571" y="969425"/>
                  </a:lnTo>
                  <a:lnTo>
                    <a:pt x="354312" y="928479"/>
                  </a:lnTo>
                  <a:lnTo>
                    <a:pt x="311988" y="899035"/>
                  </a:lnTo>
                  <a:lnTo>
                    <a:pt x="272455" y="866150"/>
                  </a:lnTo>
                  <a:lnTo>
                    <a:pt x="235927" y="830042"/>
                  </a:lnTo>
                  <a:lnTo>
                    <a:pt x="202621" y="790929"/>
                  </a:lnTo>
                  <a:lnTo>
                    <a:pt x="172751" y="749026"/>
                  </a:lnTo>
                  <a:lnTo>
                    <a:pt x="146534" y="704554"/>
                  </a:lnTo>
                  <a:lnTo>
                    <a:pt x="124185" y="657727"/>
                  </a:lnTo>
                  <a:lnTo>
                    <a:pt x="105920" y="608766"/>
                  </a:lnTo>
                  <a:lnTo>
                    <a:pt x="104635" y="610606"/>
                  </a:lnTo>
                  <a:lnTo>
                    <a:pt x="76118" y="656127"/>
                  </a:lnTo>
                  <a:lnTo>
                    <a:pt x="53645" y="700167"/>
                  </a:lnTo>
                  <a:lnTo>
                    <a:pt x="34836" y="746219"/>
                  </a:lnTo>
                  <a:lnTo>
                    <a:pt x="19878" y="794095"/>
                  </a:lnTo>
                  <a:lnTo>
                    <a:pt x="8960" y="843607"/>
                  </a:lnTo>
                  <a:lnTo>
                    <a:pt x="2271" y="894567"/>
                  </a:lnTo>
                  <a:lnTo>
                    <a:pt x="0" y="946789"/>
                  </a:lnTo>
                  <a:lnTo>
                    <a:pt x="2371" y="1000130"/>
                  </a:lnTo>
                  <a:lnTo>
                    <a:pt x="9352" y="1052151"/>
                  </a:lnTo>
                  <a:lnTo>
                    <a:pt x="20739" y="1102653"/>
                  </a:lnTo>
                  <a:lnTo>
                    <a:pt x="36332" y="1151434"/>
                  </a:lnTo>
                  <a:lnTo>
                    <a:pt x="55928" y="1198294"/>
                  </a:lnTo>
                  <a:lnTo>
                    <a:pt x="79325" y="1243031"/>
                  </a:lnTo>
                  <a:lnTo>
                    <a:pt x="106321" y="1285445"/>
                  </a:lnTo>
                  <a:lnTo>
                    <a:pt x="136715" y="1325336"/>
                  </a:lnTo>
                  <a:lnTo>
                    <a:pt x="170304" y="1362502"/>
                  </a:lnTo>
                  <a:lnTo>
                    <a:pt x="206886" y="1396743"/>
                  </a:lnTo>
                  <a:lnTo>
                    <a:pt x="246260" y="1427857"/>
                  </a:lnTo>
                  <a:lnTo>
                    <a:pt x="288100" y="1455571"/>
                  </a:lnTo>
                  <a:lnTo>
                    <a:pt x="332314" y="1479778"/>
                  </a:lnTo>
                  <a:lnTo>
                    <a:pt x="378700" y="1500282"/>
                  </a:lnTo>
                  <a:lnTo>
                    <a:pt x="427059" y="1516884"/>
                  </a:lnTo>
                  <a:lnTo>
                    <a:pt x="477191" y="1529386"/>
                  </a:lnTo>
                  <a:lnTo>
                    <a:pt x="515833" y="1534299"/>
                  </a:lnTo>
                  <a:lnTo>
                    <a:pt x="555929" y="1537808"/>
                  </a:lnTo>
                  <a:lnTo>
                    <a:pt x="602578" y="1539679"/>
                  </a:lnTo>
                  <a:lnTo>
                    <a:pt x="636382" y="1571586"/>
                  </a:lnTo>
                  <a:lnTo>
                    <a:pt x="674796" y="1597601"/>
                  </a:lnTo>
                  <a:lnTo>
                    <a:pt x="717157" y="1617036"/>
                  </a:lnTo>
                  <a:lnTo>
                    <a:pt x="762801" y="1629202"/>
                  </a:lnTo>
                  <a:lnTo>
                    <a:pt x="811065" y="1633411"/>
                  </a:lnTo>
                  <a:lnTo>
                    <a:pt x="858238" y="1629390"/>
                  </a:lnTo>
                  <a:lnTo>
                    <a:pt x="902931" y="1617759"/>
                  </a:lnTo>
                  <a:lnTo>
                    <a:pt x="944521" y="1599161"/>
                  </a:lnTo>
                  <a:lnTo>
                    <a:pt x="982387" y="1574240"/>
                  </a:lnTo>
                  <a:lnTo>
                    <a:pt x="1015908" y="1543640"/>
                  </a:lnTo>
                  <a:lnTo>
                    <a:pt x="1044463" y="1508006"/>
                  </a:lnTo>
                  <a:lnTo>
                    <a:pt x="1067430" y="1467980"/>
                  </a:lnTo>
                  <a:lnTo>
                    <a:pt x="1084190" y="1424208"/>
                  </a:lnTo>
                  <a:lnTo>
                    <a:pt x="1037693" y="1437887"/>
                  </a:lnTo>
                  <a:lnTo>
                    <a:pt x="990836" y="1445674"/>
                  </a:lnTo>
                  <a:lnTo>
                    <a:pt x="944067" y="1447785"/>
                  </a:lnTo>
                  <a:lnTo>
                    <a:pt x="897839" y="1444434"/>
                  </a:lnTo>
                  <a:lnTo>
                    <a:pt x="852600" y="1435837"/>
                  </a:lnTo>
                  <a:lnTo>
                    <a:pt x="808800" y="1422208"/>
                  </a:lnTo>
                  <a:lnTo>
                    <a:pt x="766891" y="1403762"/>
                  </a:lnTo>
                  <a:lnTo>
                    <a:pt x="727322" y="1380713"/>
                  </a:lnTo>
                  <a:lnTo>
                    <a:pt x="690543" y="1353277"/>
                  </a:lnTo>
                  <a:lnTo>
                    <a:pt x="657005" y="1321668"/>
                  </a:lnTo>
                  <a:lnTo>
                    <a:pt x="627157" y="1286100"/>
                  </a:lnTo>
                  <a:lnTo>
                    <a:pt x="601450" y="1246789"/>
                  </a:lnTo>
                  <a:close/>
                </a:path>
                <a:path w="1463675" h="1633854">
                  <a:moveTo>
                    <a:pt x="1280482" y="766253"/>
                  </a:moveTo>
                  <a:lnTo>
                    <a:pt x="1264298" y="765910"/>
                  </a:lnTo>
                  <a:lnTo>
                    <a:pt x="1248293" y="764888"/>
                  </a:lnTo>
                  <a:lnTo>
                    <a:pt x="1232482" y="763200"/>
                  </a:lnTo>
                  <a:lnTo>
                    <a:pt x="1216880" y="760857"/>
                  </a:lnTo>
                  <a:lnTo>
                    <a:pt x="1197359" y="806923"/>
                  </a:lnTo>
                  <a:lnTo>
                    <a:pt x="1168995" y="847387"/>
                  </a:lnTo>
                  <a:lnTo>
                    <a:pt x="1132902" y="881010"/>
                  </a:lnTo>
                  <a:lnTo>
                    <a:pt x="1090321" y="906558"/>
                  </a:lnTo>
                  <a:lnTo>
                    <a:pt x="1042490" y="922793"/>
                  </a:lnTo>
                  <a:lnTo>
                    <a:pt x="990651" y="928480"/>
                  </a:lnTo>
                  <a:lnTo>
                    <a:pt x="943113" y="923712"/>
                  </a:lnTo>
                  <a:lnTo>
                    <a:pt x="898838" y="910036"/>
                  </a:lnTo>
                  <a:lnTo>
                    <a:pt x="858775" y="888396"/>
                  </a:lnTo>
                  <a:lnTo>
                    <a:pt x="823870" y="859738"/>
                  </a:lnTo>
                  <a:lnTo>
                    <a:pt x="795073" y="825005"/>
                  </a:lnTo>
                  <a:lnTo>
                    <a:pt x="773330" y="785140"/>
                  </a:lnTo>
                  <a:lnTo>
                    <a:pt x="759589" y="741089"/>
                  </a:lnTo>
                  <a:lnTo>
                    <a:pt x="754798" y="693795"/>
                  </a:lnTo>
                  <a:lnTo>
                    <a:pt x="755349" y="677648"/>
                  </a:lnTo>
                  <a:lnTo>
                    <a:pt x="756976" y="661793"/>
                  </a:lnTo>
                  <a:lnTo>
                    <a:pt x="759638" y="646265"/>
                  </a:lnTo>
                  <a:lnTo>
                    <a:pt x="763293" y="631099"/>
                  </a:lnTo>
                  <a:lnTo>
                    <a:pt x="762759" y="630943"/>
                  </a:lnTo>
                  <a:lnTo>
                    <a:pt x="716423" y="627223"/>
                  </a:lnTo>
                  <a:lnTo>
                    <a:pt x="672467" y="616452"/>
                  </a:lnTo>
                  <a:lnTo>
                    <a:pt x="631480" y="599216"/>
                  </a:lnTo>
                  <a:lnTo>
                    <a:pt x="594050" y="576100"/>
                  </a:lnTo>
                  <a:lnTo>
                    <a:pt x="560765" y="547689"/>
                  </a:lnTo>
                  <a:lnTo>
                    <a:pt x="532213" y="514568"/>
                  </a:lnTo>
                  <a:lnTo>
                    <a:pt x="508982" y="477323"/>
                  </a:lnTo>
                  <a:lnTo>
                    <a:pt x="491660" y="436539"/>
                  </a:lnTo>
                  <a:lnTo>
                    <a:pt x="480836" y="392801"/>
                  </a:lnTo>
                  <a:lnTo>
                    <a:pt x="477097" y="346694"/>
                  </a:lnTo>
                  <a:lnTo>
                    <a:pt x="477097" y="340300"/>
                  </a:lnTo>
                  <a:lnTo>
                    <a:pt x="477317" y="333969"/>
                  </a:lnTo>
                  <a:lnTo>
                    <a:pt x="477724" y="327667"/>
                  </a:lnTo>
                  <a:lnTo>
                    <a:pt x="436727" y="298353"/>
                  </a:lnTo>
                  <a:lnTo>
                    <a:pt x="399017" y="265118"/>
                  </a:lnTo>
                  <a:lnTo>
                    <a:pt x="364893" y="228257"/>
                  </a:lnTo>
                  <a:lnTo>
                    <a:pt x="334654" y="188070"/>
                  </a:lnTo>
                  <a:lnTo>
                    <a:pt x="308598" y="144853"/>
                  </a:lnTo>
                  <a:lnTo>
                    <a:pt x="287024" y="98904"/>
                  </a:lnTo>
                  <a:lnTo>
                    <a:pt x="270230" y="50520"/>
                  </a:lnTo>
                  <a:lnTo>
                    <a:pt x="258516" y="0"/>
                  </a:lnTo>
                  <a:lnTo>
                    <a:pt x="226278" y="33680"/>
                  </a:lnTo>
                  <a:lnTo>
                    <a:pt x="196742" y="69786"/>
                  </a:lnTo>
                  <a:lnTo>
                    <a:pt x="170070" y="108154"/>
                  </a:lnTo>
                  <a:lnTo>
                    <a:pt x="146427" y="148625"/>
                  </a:lnTo>
                  <a:lnTo>
                    <a:pt x="125974" y="191036"/>
                  </a:lnTo>
                  <a:lnTo>
                    <a:pt x="108875" y="235226"/>
                  </a:lnTo>
                  <a:lnTo>
                    <a:pt x="95292" y="281034"/>
                  </a:lnTo>
                  <a:lnTo>
                    <a:pt x="85388" y="328297"/>
                  </a:lnTo>
                  <a:lnTo>
                    <a:pt x="79326" y="376855"/>
                  </a:lnTo>
                  <a:lnTo>
                    <a:pt x="77269" y="426546"/>
                  </a:lnTo>
                  <a:lnTo>
                    <a:pt x="79137" y="473779"/>
                  </a:lnTo>
                  <a:lnTo>
                    <a:pt x="84640" y="519991"/>
                  </a:lnTo>
                  <a:lnTo>
                    <a:pt x="93628" y="565052"/>
                  </a:lnTo>
                  <a:lnTo>
                    <a:pt x="105951" y="608829"/>
                  </a:lnTo>
                  <a:lnTo>
                    <a:pt x="124216" y="657789"/>
                  </a:lnTo>
                  <a:lnTo>
                    <a:pt x="146565" y="704612"/>
                  </a:lnTo>
                  <a:lnTo>
                    <a:pt x="172782" y="749081"/>
                  </a:lnTo>
                  <a:lnTo>
                    <a:pt x="202652" y="790980"/>
                  </a:lnTo>
                  <a:lnTo>
                    <a:pt x="235958" y="830092"/>
                  </a:lnTo>
                  <a:lnTo>
                    <a:pt x="272486" y="866201"/>
                  </a:lnTo>
                  <a:lnTo>
                    <a:pt x="312019" y="899090"/>
                  </a:lnTo>
                  <a:lnTo>
                    <a:pt x="354343" y="928543"/>
                  </a:lnTo>
                  <a:lnTo>
                    <a:pt x="334587" y="969489"/>
                  </a:lnTo>
                  <a:lnTo>
                    <a:pt x="323904" y="1013500"/>
                  </a:lnTo>
                  <a:lnTo>
                    <a:pt x="322723" y="1059010"/>
                  </a:lnTo>
                  <a:lnTo>
                    <a:pt x="331472" y="1104452"/>
                  </a:lnTo>
                  <a:lnTo>
                    <a:pt x="350581" y="1148257"/>
                  </a:lnTo>
                  <a:lnTo>
                    <a:pt x="380362" y="1188457"/>
                  </a:lnTo>
                  <a:lnTo>
                    <a:pt x="417371" y="1219802"/>
                  </a:lnTo>
                  <a:lnTo>
                    <a:pt x="459797" y="1241804"/>
                  </a:lnTo>
                  <a:lnTo>
                    <a:pt x="505831" y="1253973"/>
                  </a:lnTo>
                  <a:lnTo>
                    <a:pt x="553662" y="1255820"/>
                  </a:lnTo>
                  <a:lnTo>
                    <a:pt x="601481" y="1246854"/>
                  </a:lnTo>
                  <a:lnTo>
                    <a:pt x="627188" y="1286164"/>
                  </a:lnTo>
                  <a:lnTo>
                    <a:pt x="657035" y="1321729"/>
                  </a:lnTo>
                  <a:lnTo>
                    <a:pt x="690574" y="1353336"/>
                  </a:lnTo>
                  <a:lnTo>
                    <a:pt x="727353" y="1380770"/>
                  </a:lnTo>
                  <a:lnTo>
                    <a:pt x="766922" y="1403816"/>
                  </a:lnTo>
                  <a:lnTo>
                    <a:pt x="808832" y="1422260"/>
                  </a:lnTo>
                  <a:lnTo>
                    <a:pt x="852631" y="1435887"/>
                  </a:lnTo>
                  <a:lnTo>
                    <a:pt x="897870" y="1444484"/>
                  </a:lnTo>
                  <a:lnTo>
                    <a:pt x="944099" y="1447835"/>
                  </a:lnTo>
                  <a:lnTo>
                    <a:pt x="990867" y="1445726"/>
                  </a:lnTo>
                  <a:lnTo>
                    <a:pt x="1037724" y="1437943"/>
                  </a:lnTo>
                  <a:lnTo>
                    <a:pt x="1084220" y="1424271"/>
                  </a:lnTo>
                  <a:lnTo>
                    <a:pt x="1127458" y="1448458"/>
                  </a:lnTo>
                  <a:lnTo>
                    <a:pt x="1175385" y="1463553"/>
                  </a:lnTo>
                  <a:lnTo>
                    <a:pt x="1226216" y="1468560"/>
                  </a:lnTo>
                  <a:lnTo>
                    <a:pt x="1278163" y="1462481"/>
                  </a:lnTo>
                  <a:lnTo>
                    <a:pt x="1323446" y="1447221"/>
                  </a:lnTo>
                  <a:lnTo>
                    <a:pt x="1363610" y="1424101"/>
                  </a:lnTo>
                  <a:lnTo>
                    <a:pt x="1397962" y="1394225"/>
                  </a:lnTo>
                  <a:lnTo>
                    <a:pt x="1425809" y="1358696"/>
                  </a:lnTo>
                  <a:lnTo>
                    <a:pt x="1446459" y="1318618"/>
                  </a:lnTo>
                  <a:lnTo>
                    <a:pt x="1459217" y="1275094"/>
                  </a:lnTo>
                  <a:lnTo>
                    <a:pt x="1463390" y="1229230"/>
                  </a:lnTo>
                  <a:lnTo>
                    <a:pt x="1463390" y="718530"/>
                  </a:lnTo>
                  <a:lnTo>
                    <a:pt x="1421393" y="738826"/>
                  </a:lnTo>
                  <a:lnTo>
                    <a:pt x="1376642" y="753827"/>
                  </a:lnTo>
                  <a:lnTo>
                    <a:pt x="1329547" y="763125"/>
                  </a:lnTo>
                  <a:lnTo>
                    <a:pt x="1280514" y="766315"/>
                  </a:lnTo>
                  <a:close/>
                </a:path>
                <a:path w="1463675" h="1633854">
                  <a:moveTo>
                    <a:pt x="310520" y="617811"/>
                  </a:moveTo>
                  <a:lnTo>
                    <a:pt x="290499" y="572731"/>
                  </a:lnTo>
                  <a:lnTo>
                    <a:pt x="278394" y="525619"/>
                  </a:lnTo>
                  <a:lnTo>
                    <a:pt x="274165" y="477497"/>
                  </a:lnTo>
                  <a:lnTo>
                    <a:pt x="277774" y="429391"/>
                  </a:lnTo>
                  <a:lnTo>
                    <a:pt x="289181" y="382322"/>
                  </a:lnTo>
                  <a:lnTo>
                    <a:pt x="308347" y="337315"/>
                  </a:lnTo>
                  <a:lnTo>
                    <a:pt x="335232" y="295393"/>
                  </a:lnTo>
                  <a:lnTo>
                    <a:pt x="369797" y="257579"/>
                  </a:lnTo>
                </a:path>
                <a:path w="1463675" h="1633854">
                  <a:moveTo>
                    <a:pt x="557690" y="1069716"/>
                  </a:moveTo>
                  <a:lnTo>
                    <a:pt x="577295" y="1021672"/>
                  </a:lnTo>
                  <a:lnTo>
                    <a:pt x="603805" y="978633"/>
                  </a:lnTo>
                  <a:lnTo>
                    <a:pt x="636361" y="941046"/>
                  </a:lnTo>
                  <a:lnTo>
                    <a:pt x="674103" y="909359"/>
                  </a:lnTo>
                  <a:lnTo>
                    <a:pt x="716170" y="884021"/>
                  </a:lnTo>
                  <a:lnTo>
                    <a:pt x="761703" y="865479"/>
                  </a:lnTo>
                  <a:lnTo>
                    <a:pt x="809843" y="854182"/>
                  </a:lnTo>
                </a:path>
                <a:path w="1463675" h="1633854">
                  <a:moveTo>
                    <a:pt x="467692" y="849035"/>
                  </a:moveTo>
                  <a:lnTo>
                    <a:pt x="435317" y="860926"/>
                  </a:lnTo>
                  <a:lnTo>
                    <a:pt x="405136" y="878219"/>
                  </a:lnTo>
                  <a:lnTo>
                    <a:pt x="377912" y="900781"/>
                  </a:lnTo>
                  <a:lnTo>
                    <a:pt x="354406" y="928482"/>
                  </a:lnTo>
                </a:path>
                <a:path w="1463675" h="1633854">
                  <a:moveTo>
                    <a:pt x="1084159" y="1424208"/>
                  </a:moveTo>
                  <a:lnTo>
                    <a:pt x="1053940" y="1387394"/>
                  </a:lnTo>
                  <a:lnTo>
                    <a:pt x="1032355" y="1346574"/>
                  </a:lnTo>
                  <a:lnTo>
                    <a:pt x="1019404" y="1303081"/>
                  </a:lnTo>
                  <a:lnTo>
                    <a:pt x="1015087" y="1258254"/>
                  </a:lnTo>
                  <a:lnTo>
                    <a:pt x="1019404" y="1213426"/>
                  </a:lnTo>
                  <a:lnTo>
                    <a:pt x="1032355" y="1169934"/>
                  </a:lnTo>
                  <a:lnTo>
                    <a:pt x="1053940" y="1129113"/>
                  </a:lnTo>
                  <a:lnTo>
                    <a:pt x="1084159" y="1092299"/>
                  </a:lnTo>
                </a:path>
              </a:pathLst>
            </a:custGeom>
            <a:ln w="25400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486400" y="4641850"/>
              <a:ext cx="514350" cy="165100"/>
            </a:xfrm>
            <a:custGeom>
              <a:avLst/>
              <a:gdLst/>
              <a:ahLst/>
              <a:cxnLst/>
              <a:rect l="l" t="t" r="r" b="b"/>
              <a:pathLst>
                <a:path w="514350" h="165100">
                  <a:moveTo>
                    <a:pt x="0" y="82549"/>
                  </a:moveTo>
                  <a:lnTo>
                    <a:pt x="508000" y="82549"/>
                  </a:lnTo>
                </a:path>
                <a:path w="514350" h="165100">
                  <a:moveTo>
                    <a:pt x="431800" y="165099"/>
                  </a:moveTo>
                  <a:lnTo>
                    <a:pt x="514350" y="82549"/>
                  </a:lnTo>
                  <a:lnTo>
                    <a:pt x="4318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617892" y="2286000"/>
              <a:ext cx="941705" cy="1179195"/>
            </a:xfrm>
            <a:custGeom>
              <a:avLst/>
              <a:gdLst/>
              <a:ahLst/>
              <a:cxnLst/>
              <a:rect l="l" t="t" r="r" b="b"/>
              <a:pathLst>
                <a:path w="941704" h="1179195">
                  <a:moveTo>
                    <a:pt x="283969" y="633657"/>
                  </a:moveTo>
                  <a:lnTo>
                    <a:pt x="276566" y="664317"/>
                  </a:lnTo>
                  <a:lnTo>
                    <a:pt x="274440" y="696068"/>
                  </a:lnTo>
                  <a:lnTo>
                    <a:pt x="277886" y="728257"/>
                  </a:lnTo>
                  <a:lnTo>
                    <a:pt x="312501" y="805496"/>
                  </a:lnTo>
                  <a:lnTo>
                    <a:pt x="347921" y="841023"/>
                  </a:lnTo>
                  <a:lnTo>
                    <a:pt x="390918" y="865702"/>
                  </a:lnTo>
                  <a:lnTo>
                    <a:pt x="438948" y="878418"/>
                  </a:lnTo>
                  <a:lnTo>
                    <a:pt x="476752" y="880663"/>
                  </a:lnTo>
                  <a:lnTo>
                    <a:pt x="520052" y="889248"/>
                  </a:lnTo>
                  <a:lnTo>
                    <a:pt x="560254" y="906909"/>
                  </a:lnTo>
                  <a:lnTo>
                    <a:pt x="595802" y="932960"/>
                  </a:lnTo>
                  <a:lnTo>
                    <a:pt x="625141" y="966715"/>
                  </a:lnTo>
                  <a:lnTo>
                    <a:pt x="646714" y="1007489"/>
                  </a:lnTo>
                  <a:lnTo>
                    <a:pt x="657153" y="1044300"/>
                  </a:lnTo>
                  <a:lnTo>
                    <a:pt x="660334" y="1081304"/>
                  </a:lnTo>
                  <a:lnTo>
                    <a:pt x="656650" y="1117630"/>
                  </a:lnTo>
                  <a:lnTo>
                    <a:pt x="646494" y="1152405"/>
                  </a:lnTo>
                  <a:lnTo>
                    <a:pt x="675796" y="1138686"/>
                  </a:lnTo>
                  <a:lnTo>
                    <a:pt x="706743" y="1128485"/>
                  </a:lnTo>
                  <a:lnTo>
                    <a:pt x="739242" y="1122127"/>
                  </a:lnTo>
                  <a:lnTo>
                    <a:pt x="773198" y="1119935"/>
                  </a:lnTo>
                  <a:lnTo>
                    <a:pt x="819926" y="1123979"/>
                  </a:lnTo>
                  <a:lnTo>
                    <a:pt x="864010" y="1135655"/>
                  </a:lnTo>
                  <a:lnTo>
                    <a:pt x="904754" y="1154280"/>
                  </a:lnTo>
                  <a:lnTo>
                    <a:pt x="941467" y="1179168"/>
                  </a:lnTo>
                  <a:lnTo>
                    <a:pt x="941467" y="302620"/>
                  </a:lnTo>
                  <a:lnTo>
                    <a:pt x="937486" y="253528"/>
                  </a:lnTo>
                  <a:lnTo>
                    <a:pt x="925962" y="206960"/>
                  </a:lnTo>
                  <a:lnTo>
                    <a:pt x="907520" y="163539"/>
                  </a:lnTo>
                  <a:lnTo>
                    <a:pt x="882786" y="123887"/>
                  </a:lnTo>
                  <a:lnTo>
                    <a:pt x="852388" y="88627"/>
                  </a:lnTo>
                  <a:lnTo>
                    <a:pt x="816951" y="58381"/>
                  </a:lnTo>
                  <a:lnTo>
                    <a:pt x="777101" y="33773"/>
                  </a:lnTo>
                  <a:lnTo>
                    <a:pt x="733466" y="15425"/>
                  </a:lnTo>
                  <a:lnTo>
                    <a:pt x="686670" y="3960"/>
                  </a:lnTo>
                  <a:lnTo>
                    <a:pt x="637341" y="0"/>
                  </a:lnTo>
                  <a:lnTo>
                    <a:pt x="589242" y="3763"/>
                  </a:lnTo>
                  <a:lnTo>
                    <a:pt x="543533" y="14671"/>
                  </a:lnTo>
                  <a:lnTo>
                    <a:pt x="500794" y="32145"/>
                  </a:lnTo>
                  <a:lnTo>
                    <a:pt x="461604" y="55610"/>
                  </a:lnTo>
                  <a:lnTo>
                    <a:pt x="426542" y="84489"/>
                  </a:lnTo>
                  <a:lnTo>
                    <a:pt x="396190" y="118206"/>
                  </a:lnTo>
                  <a:lnTo>
                    <a:pt x="371126" y="156185"/>
                  </a:lnTo>
                  <a:lnTo>
                    <a:pt x="351929" y="197848"/>
                  </a:lnTo>
                  <a:lnTo>
                    <a:pt x="306328" y="213459"/>
                  </a:lnTo>
                  <a:lnTo>
                    <a:pt x="262867" y="233260"/>
                  </a:lnTo>
                  <a:lnTo>
                    <a:pt x="221790" y="257004"/>
                  </a:lnTo>
                  <a:lnTo>
                    <a:pt x="183345" y="284447"/>
                  </a:lnTo>
                  <a:lnTo>
                    <a:pt x="147777" y="315346"/>
                  </a:lnTo>
                  <a:lnTo>
                    <a:pt x="115332" y="349455"/>
                  </a:lnTo>
                  <a:lnTo>
                    <a:pt x="86255" y="386529"/>
                  </a:lnTo>
                  <a:lnTo>
                    <a:pt x="60792" y="426325"/>
                  </a:lnTo>
                  <a:lnTo>
                    <a:pt x="39190" y="468598"/>
                  </a:lnTo>
                  <a:lnTo>
                    <a:pt x="21693" y="513103"/>
                  </a:lnTo>
                  <a:lnTo>
                    <a:pt x="8548" y="559595"/>
                  </a:lnTo>
                  <a:lnTo>
                    <a:pt x="0" y="607830"/>
                  </a:lnTo>
                  <a:lnTo>
                    <a:pt x="28280" y="594693"/>
                  </a:lnTo>
                  <a:lnTo>
                    <a:pt x="58340" y="584979"/>
                  </a:lnTo>
                  <a:lnTo>
                    <a:pt x="89886" y="578955"/>
                  </a:lnTo>
                  <a:lnTo>
                    <a:pt x="122628" y="576888"/>
                  </a:lnTo>
                  <a:lnTo>
                    <a:pt x="167463" y="580763"/>
                  </a:lnTo>
                  <a:lnTo>
                    <a:pt x="209721" y="591954"/>
                  </a:lnTo>
                  <a:lnTo>
                    <a:pt x="248775" y="609812"/>
                  </a:lnTo>
                  <a:lnTo>
                    <a:pt x="284001" y="633689"/>
                  </a:lnTo>
                  <a:close/>
                </a:path>
                <a:path w="941704" h="1179195">
                  <a:moveTo>
                    <a:pt x="941437" y="693481"/>
                  </a:moveTo>
                  <a:lnTo>
                    <a:pt x="937263" y="647605"/>
                  </a:lnTo>
                  <a:lnTo>
                    <a:pt x="924505" y="604074"/>
                  </a:lnTo>
                  <a:lnTo>
                    <a:pt x="903856" y="563993"/>
                  </a:lnTo>
                  <a:lnTo>
                    <a:pt x="876008" y="528463"/>
                  </a:lnTo>
                  <a:lnTo>
                    <a:pt x="841656" y="498591"/>
                  </a:lnTo>
                  <a:lnTo>
                    <a:pt x="801492" y="475479"/>
                  </a:lnTo>
                  <a:lnTo>
                    <a:pt x="756209" y="460230"/>
                  </a:lnTo>
                </a:path>
                <a:path w="941704" h="1179195">
                  <a:moveTo>
                    <a:pt x="555713" y="632379"/>
                  </a:moveTo>
                  <a:lnTo>
                    <a:pt x="513607" y="614796"/>
                  </a:lnTo>
                  <a:lnTo>
                    <a:pt x="476982" y="589981"/>
                  </a:lnTo>
                  <a:lnTo>
                    <a:pt x="446440" y="559060"/>
                  </a:lnTo>
                  <a:lnTo>
                    <a:pt x="422584" y="523157"/>
                  </a:lnTo>
                  <a:lnTo>
                    <a:pt x="406016" y="483399"/>
                  </a:lnTo>
                  <a:lnTo>
                    <a:pt x="397338" y="440911"/>
                  </a:lnTo>
                  <a:lnTo>
                    <a:pt x="397153" y="396819"/>
                  </a:lnTo>
                  <a:lnTo>
                    <a:pt x="406064" y="352247"/>
                  </a:lnTo>
                  <a:lnTo>
                    <a:pt x="423734" y="310349"/>
                  </a:lnTo>
                  <a:lnTo>
                    <a:pt x="448672" y="273905"/>
                  </a:lnTo>
                  <a:lnTo>
                    <a:pt x="479746" y="243514"/>
                  </a:lnTo>
                  <a:lnTo>
                    <a:pt x="515825" y="219776"/>
                  </a:lnTo>
                  <a:lnTo>
                    <a:pt x="555777" y="203289"/>
                  </a:lnTo>
                  <a:lnTo>
                    <a:pt x="598471" y="194655"/>
                  </a:lnTo>
                  <a:lnTo>
                    <a:pt x="642775" y="194471"/>
                  </a:lnTo>
                  <a:lnTo>
                    <a:pt x="687558" y="203338"/>
                  </a:lnTo>
                </a:path>
              </a:pathLst>
            </a:custGeom>
            <a:ln w="25399">
              <a:solidFill>
                <a:srgbClr val="1EAB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7090" y="2471148"/>
              <a:ext cx="112293" cy="111803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5768" y="3065598"/>
              <a:ext cx="222759" cy="115106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5486400" y="2286000"/>
              <a:ext cx="1205230" cy="138430"/>
            </a:xfrm>
            <a:custGeom>
              <a:avLst/>
              <a:gdLst/>
              <a:ahLst/>
              <a:cxnLst/>
              <a:rect l="l" t="t" r="r" b="b"/>
              <a:pathLst>
                <a:path w="1205229" h="138430">
                  <a:moveTo>
                    <a:pt x="0" y="0"/>
                  </a:moveTo>
                  <a:lnTo>
                    <a:pt x="1066800" y="0"/>
                  </a:lnTo>
                  <a:lnTo>
                    <a:pt x="1201293" y="134493"/>
                  </a:lnTo>
                </a:path>
                <a:path w="1205229" h="138430">
                  <a:moveTo>
                    <a:pt x="1088390" y="138429"/>
                  </a:moveTo>
                  <a:lnTo>
                    <a:pt x="1205230" y="138429"/>
                  </a:lnTo>
                  <a:lnTo>
                    <a:pt x="1205230" y="2158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47087" y="2862888"/>
              <a:ext cx="1212850" cy="1533525"/>
            </a:xfrm>
            <a:custGeom>
              <a:avLst/>
              <a:gdLst/>
              <a:ahLst/>
              <a:cxnLst/>
              <a:rect l="l" t="t" r="r" b="b"/>
              <a:pathLst>
                <a:path w="1212850" h="1533525">
                  <a:moveTo>
                    <a:pt x="383559" y="409577"/>
                  </a:moveTo>
                  <a:lnTo>
                    <a:pt x="421874" y="425757"/>
                  </a:lnTo>
                  <a:lnTo>
                    <a:pt x="456749" y="448948"/>
                  </a:lnTo>
                  <a:lnTo>
                    <a:pt x="487057" y="478819"/>
                  </a:lnTo>
                  <a:lnTo>
                    <a:pt x="511672" y="515035"/>
                  </a:lnTo>
                  <a:lnTo>
                    <a:pt x="529897" y="559172"/>
                  </a:lnTo>
                  <a:lnTo>
                    <a:pt x="538035" y="604711"/>
                  </a:lnTo>
                  <a:lnTo>
                    <a:pt x="538568" y="637899"/>
                  </a:lnTo>
                  <a:lnTo>
                    <a:pt x="541546" y="677057"/>
                  </a:lnTo>
                  <a:lnTo>
                    <a:pt x="549246" y="716034"/>
                  </a:lnTo>
                  <a:lnTo>
                    <a:pt x="561795" y="754427"/>
                  </a:lnTo>
                  <a:lnTo>
                    <a:pt x="579319" y="791831"/>
                  </a:lnTo>
                  <a:lnTo>
                    <a:pt x="603813" y="830376"/>
                  </a:lnTo>
                  <a:lnTo>
                    <a:pt x="632590" y="864495"/>
                  </a:lnTo>
                  <a:lnTo>
                    <a:pt x="665108" y="894027"/>
                  </a:lnTo>
                  <a:lnTo>
                    <a:pt x="700820" y="918812"/>
                  </a:lnTo>
                  <a:lnTo>
                    <a:pt x="739183" y="938687"/>
                  </a:lnTo>
                  <a:lnTo>
                    <a:pt x="779652" y="953493"/>
                  </a:lnTo>
                  <a:lnTo>
                    <a:pt x="821683" y="963068"/>
                  </a:lnTo>
                  <a:lnTo>
                    <a:pt x="864730" y="967252"/>
                  </a:lnTo>
                  <a:lnTo>
                    <a:pt x="908250" y="965884"/>
                  </a:lnTo>
                  <a:lnTo>
                    <a:pt x="951697" y="958803"/>
                  </a:lnTo>
                  <a:lnTo>
                    <a:pt x="994528" y="945848"/>
                  </a:lnTo>
                  <a:lnTo>
                    <a:pt x="1036198" y="926858"/>
                  </a:lnTo>
                  <a:lnTo>
                    <a:pt x="1079412" y="899170"/>
                  </a:lnTo>
                  <a:lnTo>
                    <a:pt x="1116986" y="866186"/>
                  </a:lnTo>
                  <a:lnTo>
                    <a:pt x="1148691" y="828673"/>
                  </a:lnTo>
                  <a:lnTo>
                    <a:pt x="1174297" y="787402"/>
                  </a:lnTo>
                  <a:lnTo>
                    <a:pt x="1193576" y="743141"/>
                  </a:lnTo>
                  <a:lnTo>
                    <a:pt x="1206301" y="696658"/>
                  </a:lnTo>
                  <a:lnTo>
                    <a:pt x="1212241" y="648723"/>
                  </a:lnTo>
                  <a:lnTo>
                    <a:pt x="1212241" y="602310"/>
                  </a:lnTo>
                  <a:lnTo>
                    <a:pt x="1175528" y="577422"/>
                  </a:lnTo>
                  <a:lnTo>
                    <a:pt x="1134783" y="558797"/>
                  </a:lnTo>
                  <a:lnTo>
                    <a:pt x="1090700" y="547121"/>
                  </a:lnTo>
                  <a:lnTo>
                    <a:pt x="1043973" y="543077"/>
                  </a:lnTo>
                  <a:lnTo>
                    <a:pt x="1010029" y="545269"/>
                  </a:lnTo>
                  <a:lnTo>
                    <a:pt x="977529" y="551627"/>
                  </a:lnTo>
                  <a:lnTo>
                    <a:pt x="946574" y="561828"/>
                  </a:lnTo>
                  <a:lnTo>
                    <a:pt x="917268" y="575547"/>
                  </a:lnTo>
                  <a:lnTo>
                    <a:pt x="927419" y="540767"/>
                  </a:lnTo>
                  <a:lnTo>
                    <a:pt x="931096" y="504434"/>
                  </a:lnTo>
                  <a:lnTo>
                    <a:pt x="927914" y="467429"/>
                  </a:lnTo>
                  <a:lnTo>
                    <a:pt x="917488" y="430631"/>
                  </a:lnTo>
                  <a:lnTo>
                    <a:pt x="895915" y="389857"/>
                  </a:lnTo>
                  <a:lnTo>
                    <a:pt x="866576" y="356102"/>
                  </a:lnTo>
                  <a:lnTo>
                    <a:pt x="831028" y="330051"/>
                  </a:lnTo>
                  <a:lnTo>
                    <a:pt x="790826" y="312391"/>
                  </a:lnTo>
                  <a:lnTo>
                    <a:pt x="747525" y="303806"/>
                  </a:lnTo>
                  <a:lnTo>
                    <a:pt x="709721" y="301560"/>
                  </a:lnTo>
                  <a:lnTo>
                    <a:pt x="661691" y="288844"/>
                  </a:lnTo>
                  <a:lnTo>
                    <a:pt x="618694" y="264165"/>
                  </a:lnTo>
                  <a:lnTo>
                    <a:pt x="583274" y="228637"/>
                  </a:lnTo>
                  <a:lnTo>
                    <a:pt x="557971" y="183375"/>
                  </a:lnTo>
                  <a:lnTo>
                    <a:pt x="545214" y="119210"/>
                  </a:lnTo>
                  <a:lnTo>
                    <a:pt x="547339" y="87459"/>
                  </a:lnTo>
                  <a:lnTo>
                    <a:pt x="554743" y="56799"/>
                  </a:lnTo>
                  <a:lnTo>
                    <a:pt x="519518" y="32923"/>
                  </a:lnTo>
                  <a:lnTo>
                    <a:pt x="480463" y="15065"/>
                  </a:lnTo>
                  <a:lnTo>
                    <a:pt x="438206" y="3874"/>
                  </a:lnTo>
                  <a:lnTo>
                    <a:pt x="393370" y="0"/>
                  </a:lnTo>
                  <a:lnTo>
                    <a:pt x="360628" y="2071"/>
                  </a:lnTo>
                  <a:lnTo>
                    <a:pt x="299023" y="17817"/>
                  </a:lnTo>
                  <a:lnTo>
                    <a:pt x="269290" y="43814"/>
                  </a:lnTo>
                  <a:lnTo>
                    <a:pt x="266980" y="83032"/>
                  </a:lnTo>
                  <a:lnTo>
                    <a:pt x="269616" y="134690"/>
                  </a:lnTo>
                  <a:lnTo>
                    <a:pt x="277353" y="185667"/>
                  </a:lnTo>
                  <a:lnTo>
                    <a:pt x="289933" y="235371"/>
                  </a:lnTo>
                  <a:lnTo>
                    <a:pt x="307098" y="283210"/>
                  </a:lnTo>
                  <a:lnTo>
                    <a:pt x="328591" y="328590"/>
                  </a:lnTo>
                  <a:lnTo>
                    <a:pt x="354153" y="370920"/>
                  </a:lnTo>
                  <a:lnTo>
                    <a:pt x="383527" y="409608"/>
                  </a:lnTo>
                  <a:close/>
                </a:path>
                <a:path w="1212850" h="1533525">
                  <a:moveTo>
                    <a:pt x="1036198" y="926857"/>
                  </a:moveTo>
                  <a:lnTo>
                    <a:pt x="994528" y="945847"/>
                  </a:lnTo>
                  <a:lnTo>
                    <a:pt x="951697" y="958801"/>
                  </a:lnTo>
                  <a:lnTo>
                    <a:pt x="908249" y="965882"/>
                  </a:lnTo>
                  <a:lnTo>
                    <a:pt x="864730" y="967250"/>
                  </a:lnTo>
                  <a:lnTo>
                    <a:pt x="821682" y="963066"/>
                  </a:lnTo>
                  <a:lnTo>
                    <a:pt x="779652" y="953491"/>
                  </a:lnTo>
                  <a:lnTo>
                    <a:pt x="739183" y="938685"/>
                  </a:lnTo>
                  <a:lnTo>
                    <a:pt x="700820" y="918810"/>
                  </a:lnTo>
                  <a:lnTo>
                    <a:pt x="665108" y="894025"/>
                  </a:lnTo>
                  <a:lnTo>
                    <a:pt x="632590" y="864493"/>
                  </a:lnTo>
                  <a:lnTo>
                    <a:pt x="603813" y="830374"/>
                  </a:lnTo>
                  <a:lnTo>
                    <a:pt x="579319" y="791828"/>
                  </a:lnTo>
                  <a:lnTo>
                    <a:pt x="561808" y="754425"/>
                  </a:lnTo>
                  <a:lnTo>
                    <a:pt x="549257" y="716033"/>
                  </a:lnTo>
                  <a:lnTo>
                    <a:pt x="541550" y="677056"/>
                  </a:lnTo>
                  <a:lnTo>
                    <a:pt x="538568" y="637898"/>
                  </a:lnTo>
                  <a:lnTo>
                    <a:pt x="538035" y="604711"/>
                  </a:lnTo>
                  <a:lnTo>
                    <a:pt x="535194" y="581856"/>
                  </a:lnTo>
                  <a:lnTo>
                    <a:pt x="522060" y="536836"/>
                  </a:lnTo>
                  <a:lnTo>
                    <a:pt x="487057" y="478805"/>
                  </a:lnTo>
                  <a:lnTo>
                    <a:pt x="456749" y="448935"/>
                  </a:lnTo>
                  <a:lnTo>
                    <a:pt x="421874" y="425750"/>
                  </a:lnTo>
                  <a:lnTo>
                    <a:pt x="383559" y="409575"/>
                  </a:lnTo>
                  <a:lnTo>
                    <a:pt x="354184" y="370898"/>
                  </a:lnTo>
                  <a:lnTo>
                    <a:pt x="328622" y="328572"/>
                  </a:lnTo>
                  <a:lnTo>
                    <a:pt x="307129" y="283193"/>
                  </a:lnTo>
                  <a:lnTo>
                    <a:pt x="289964" y="235354"/>
                  </a:lnTo>
                  <a:lnTo>
                    <a:pt x="277384" y="185651"/>
                  </a:lnTo>
                  <a:lnTo>
                    <a:pt x="269647" y="134678"/>
                  </a:lnTo>
                  <a:lnTo>
                    <a:pt x="267011" y="83030"/>
                  </a:lnTo>
                  <a:lnTo>
                    <a:pt x="225041" y="107310"/>
                  </a:lnTo>
                  <a:lnTo>
                    <a:pt x="185824" y="135450"/>
                  </a:lnTo>
                  <a:lnTo>
                    <a:pt x="149621" y="167190"/>
                  </a:lnTo>
                  <a:lnTo>
                    <a:pt x="116695" y="202268"/>
                  </a:lnTo>
                  <a:lnTo>
                    <a:pt x="87309" y="240423"/>
                  </a:lnTo>
                  <a:lnTo>
                    <a:pt x="61724" y="281394"/>
                  </a:lnTo>
                  <a:lnTo>
                    <a:pt x="40202" y="324919"/>
                  </a:lnTo>
                  <a:lnTo>
                    <a:pt x="23007" y="370737"/>
                  </a:lnTo>
                  <a:lnTo>
                    <a:pt x="10400" y="418587"/>
                  </a:lnTo>
                  <a:lnTo>
                    <a:pt x="2643" y="468208"/>
                  </a:lnTo>
                  <a:lnTo>
                    <a:pt x="0" y="519339"/>
                  </a:lnTo>
                  <a:lnTo>
                    <a:pt x="478" y="541069"/>
                  </a:lnTo>
                  <a:lnTo>
                    <a:pt x="4231" y="583769"/>
                  </a:lnTo>
                  <a:lnTo>
                    <a:pt x="19174" y="655240"/>
                  </a:lnTo>
                  <a:lnTo>
                    <a:pt x="35967" y="703627"/>
                  </a:lnTo>
                  <a:lnTo>
                    <a:pt x="57541" y="749577"/>
                  </a:lnTo>
                  <a:lnTo>
                    <a:pt x="83597" y="792792"/>
                  </a:lnTo>
                  <a:lnTo>
                    <a:pt x="113836" y="832976"/>
                  </a:lnTo>
                  <a:lnTo>
                    <a:pt x="147960" y="869832"/>
                  </a:lnTo>
                  <a:lnTo>
                    <a:pt x="185670" y="903065"/>
                  </a:lnTo>
                  <a:lnTo>
                    <a:pt x="226668" y="932378"/>
                  </a:lnTo>
                  <a:lnTo>
                    <a:pt x="226040" y="945011"/>
                  </a:lnTo>
                  <a:lnTo>
                    <a:pt x="226040" y="951405"/>
                  </a:lnTo>
                  <a:lnTo>
                    <a:pt x="229779" y="997512"/>
                  </a:lnTo>
                  <a:lnTo>
                    <a:pt x="240604" y="1041250"/>
                  </a:lnTo>
                  <a:lnTo>
                    <a:pt x="257926" y="1082034"/>
                  </a:lnTo>
                  <a:lnTo>
                    <a:pt x="281157" y="1119279"/>
                  </a:lnTo>
                  <a:lnTo>
                    <a:pt x="309709" y="1152400"/>
                  </a:lnTo>
                  <a:lnTo>
                    <a:pt x="342995" y="1180811"/>
                  </a:lnTo>
                  <a:lnTo>
                    <a:pt x="380425" y="1203927"/>
                  </a:lnTo>
                  <a:lnTo>
                    <a:pt x="421412" y="1221163"/>
                  </a:lnTo>
                  <a:lnTo>
                    <a:pt x="465368" y="1231934"/>
                  </a:lnTo>
                  <a:lnTo>
                    <a:pt x="511704" y="1235654"/>
                  </a:lnTo>
                  <a:lnTo>
                    <a:pt x="512236" y="1235810"/>
                  </a:lnTo>
                  <a:lnTo>
                    <a:pt x="508569" y="1250975"/>
                  </a:lnTo>
                  <a:lnTo>
                    <a:pt x="505908" y="1266502"/>
                  </a:lnTo>
                  <a:lnTo>
                    <a:pt x="504288" y="1282358"/>
                  </a:lnTo>
                  <a:lnTo>
                    <a:pt x="503741" y="1298505"/>
                  </a:lnTo>
                  <a:lnTo>
                    <a:pt x="508533" y="1345808"/>
                  </a:lnTo>
                  <a:lnTo>
                    <a:pt x="522278" y="1389864"/>
                  </a:lnTo>
                  <a:lnTo>
                    <a:pt x="544025" y="1429729"/>
                  </a:lnTo>
                  <a:lnTo>
                    <a:pt x="572826" y="1464460"/>
                  </a:lnTo>
                  <a:lnTo>
                    <a:pt x="607732" y="1493115"/>
                  </a:lnTo>
                  <a:lnTo>
                    <a:pt x="647795" y="1514751"/>
                  </a:lnTo>
                  <a:lnTo>
                    <a:pt x="692065" y="1528424"/>
                  </a:lnTo>
                  <a:lnTo>
                    <a:pt x="739594" y="1533191"/>
                  </a:lnTo>
                  <a:lnTo>
                    <a:pt x="791434" y="1527504"/>
                  </a:lnTo>
                  <a:lnTo>
                    <a:pt x="839264" y="1511268"/>
                  </a:lnTo>
                  <a:lnTo>
                    <a:pt x="881846" y="1485717"/>
                  </a:lnTo>
                  <a:lnTo>
                    <a:pt x="917939" y="1452088"/>
                  </a:lnTo>
                  <a:lnTo>
                    <a:pt x="946303" y="1411616"/>
                  </a:lnTo>
                  <a:lnTo>
                    <a:pt x="965699" y="1365536"/>
                  </a:lnTo>
                  <a:lnTo>
                    <a:pt x="981426" y="1367897"/>
                  </a:lnTo>
                  <a:lnTo>
                    <a:pt x="997237" y="1369595"/>
                  </a:lnTo>
                  <a:lnTo>
                    <a:pt x="1013242" y="1370620"/>
                  </a:lnTo>
                  <a:lnTo>
                    <a:pt x="1029426" y="1370964"/>
                  </a:lnTo>
                  <a:lnTo>
                    <a:pt x="1078455" y="1367774"/>
                  </a:lnTo>
                  <a:lnTo>
                    <a:pt x="1125543" y="1358475"/>
                  </a:lnTo>
                  <a:lnTo>
                    <a:pt x="1170293" y="1343474"/>
                  </a:lnTo>
                  <a:lnTo>
                    <a:pt x="1212303" y="1323177"/>
                  </a:lnTo>
                  <a:lnTo>
                    <a:pt x="1212303" y="648691"/>
                  </a:lnTo>
                  <a:lnTo>
                    <a:pt x="1206363" y="696626"/>
                  </a:lnTo>
                  <a:lnTo>
                    <a:pt x="1193639" y="743108"/>
                  </a:lnTo>
                  <a:lnTo>
                    <a:pt x="1174359" y="787369"/>
                  </a:lnTo>
                  <a:lnTo>
                    <a:pt x="1148753" y="828640"/>
                  </a:lnTo>
                  <a:lnTo>
                    <a:pt x="1117048" y="866152"/>
                  </a:lnTo>
                  <a:lnTo>
                    <a:pt x="1079475" y="899137"/>
                  </a:lnTo>
                  <a:lnTo>
                    <a:pt x="1036260" y="926826"/>
                  </a:lnTo>
                  <a:close/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0992" y="3555369"/>
              <a:ext cx="167619" cy="25259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557141" y="3262820"/>
              <a:ext cx="587375" cy="746125"/>
            </a:xfrm>
            <a:custGeom>
              <a:avLst/>
              <a:gdLst/>
              <a:ahLst/>
              <a:cxnLst/>
              <a:rect l="l" t="t" r="r" b="b"/>
              <a:pathLst>
                <a:path w="587375" h="746125">
                  <a:moveTo>
                    <a:pt x="516500" y="745550"/>
                  </a:moveTo>
                  <a:lnTo>
                    <a:pt x="546153" y="705265"/>
                  </a:lnTo>
                  <a:lnTo>
                    <a:pt x="568418" y="660038"/>
                  </a:lnTo>
                  <a:lnTo>
                    <a:pt x="582419" y="610740"/>
                  </a:lnTo>
                  <a:lnTo>
                    <a:pt x="587281" y="558244"/>
                  </a:lnTo>
                </a:path>
                <a:path w="587375" h="746125">
                  <a:moveTo>
                    <a:pt x="173503" y="9646"/>
                  </a:moveTo>
                  <a:lnTo>
                    <a:pt x="130709" y="562"/>
                  </a:lnTo>
                  <a:lnTo>
                    <a:pt x="86657" y="0"/>
                  </a:lnTo>
                  <a:lnTo>
                    <a:pt x="42653" y="8338"/>
                  </a:lnTo>
                  <a:lnTo>
                    <a:pt x="0" y="25959"/>
                  </a:lnTo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27252" y="3712544"/>
              <a:ext cx="161444" cy="133604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193794" y="3438436"/>
              <a:ext cx="71120" cy="90170"/>
            </a:xfrm>
            <a:custGeom>
              <a:avLst/>
              <a:gdLst/>
              <a:ahLst/>
              <a:cxnLst/>
              <a:rect l="l" t="t" r="r" b="b"/>
              <a:pathLst>
                <a:path w="71120" h="90170">
                  <a:moveTo>
                    <a:pt x="70561" y="0"/>
                  </a:moveTo>
                  <a:lnTo>
                    <a:pt x="58173" y="25882"/>
                  </a:lnTo>
                  <a:lnTo>
                    <a:pt x="42157" y="49805"/>
                  </a:lnTo>
                  <a:lnTo>
                    <a:pt x="22702" y="71330"/>
                  </a:lnTo>
                  <a:lnTo>
                    <a:pt x="0" y="90018"/>
                  </a:lnTo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9555" y="4017503"/>
              <a:ext cx="65680" cy="223653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5486400" y="3422650"/>
              <a:ext cx="641350" cy="165100"/>
            </a:xfrm>
            <a:custGeom>
              <a:avLst/>
              <a:gdLst/>
              <a:ahLst/>
              <a:cxnLst/>
              <a:rect l="l" t="t" r="r" b="b"/>
              <a:pathLst>
                <a:path w="641350" h="165100">
                  <a:moveTo>
                    <a:pt x="0" y="82550"/>
                  </a:moveTo>
                  <a:lnTo>
                    <a:pt x="635000" y="82550"/>
                  </a:lnTo>
                </a:path>
                <a:path w="641350" h="165100">
                  <a:moveTo>
                    <a:pt x="558800" y="165100"/>
                  </a:moveTo>
                  <a:lnTo>
                    <a:pt x="641350" y="82550"/>
                  </a:lnTo>
                  <a:lnTo>
                    <a:pt x="5588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9912350" y="4502150"/>
            <a:ext cx="444500" cy="444500"/>
            <a:chOff x="9912350" y="4502150"/>
            <a:chExt cx="444500" cy="444500"/>
          </a:xfrm>
        </p:grpSpPr>
        <p:sp>
          <p:nvSpPr>
            <p:cNvPr id="46" name="object 46" descr=""/>
            <p:cNvSpPr/>
            <p:nvPr/>
          </p:nvSpPr>
          <p:spPr>
            <a:xfrm>
              <a:off x="10115550" y="4514850"/>
              <a:ext cx="38100" cy="95250"/>
            </a:xfrm>
            <a:custGeom>
              <a:avLst/>
              <a:gdLst/>
              <a:ahLst/>
              <a:cxnLst/>
              <a:rect l="l" t="t" r="r" b="b"/>
              <a:pathLst>
                <a:path w="38100" h="9525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8100" y="76200"/>
                  </a:lnTo>
                  <a:lnTo>
                    <a:pt x="36602" y="83615"/>
                  </a:lnTo>
                  <a:lnTo>
                    <a:pt x="32520" y="89670"/>
                  </a:lnTo>
                  <a:lnTo>
                    <a:pt x="26465" y="93752"/>
                  </a:lnTo>
                  <a:lnTo>
                    <a:pt x="19050" y="95250"/>
                  </a:lnTo>
                  <a:lnTo>
                    <a:pt x="11634" y="93752"/>
                  </a:lnTo>
                  <a:lnTo>
                    <a:pt x="5579" y="89670"/>
                  </a:lnTo>
                  <a:lnTo>
                    <a:pt x="1497" y="83615"/>
                  </a:lnTo>
                  <a:lnTo>
                    <a:pt x="0" y="7620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71202" y="4560136"/>
              <a:ext cx="105281" cy="10529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9925050" y="470535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76200" y="0"/>
                  </a:lnTo>
                  <a:lnTo>
                    <a:pt x="83615" y="1497"/>
                  </a:lnTo>
                  <a:lnTo>
                    <a:pt x="89670" y="5579"/>
                  </a:lnTo>
                  <a:lnTo>
                    <a:pt x="93752" y="11634"/>
                  </a:lnTo>
                  <a:lnTo>
                    <a:pt x="95250" y="19050"/>
                  </a:lnTo>
                  <a:lnTo>
                    <a:pt x="93752" y="26465"/>
                  </a:lnTo>
                  <a:lnTo>
                    <a:pt x="89670" y="32520"/>
                  </a:lnTo>
                  <a:lnTo>
                    <a:pt x="83615" y="36602"/>
                  </a:lnTo>
                  <a:lnTo>
                    <a:pt x="76200" y="38100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66370" y="4788315"/>
              <a:ext cx="103904" cy="103933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0115550" y="4838700"/>
              <a:ext cx="38100" cy="95250"/>
            </a:xfrm>
            <a:custGeom>
              <a:avLst/>
              <a:gdLst/>
              <a:ahLst/>
              <a:cxnLst/>
              <a:rect l="l" t="t" r="r" b="b"/>
              <a:pathLst>
                <a:path w="38100" h="9525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26465" y="1497"/>
                  </a:lnTo>
                  <a:lnTo>
                    <a:pt x="32520" y="5579"/>
                  </a:lnTo>
                  <a:lnTo>
                    <a:pt x="36602" y="11634"/>
                  </a:lnTo>
                  <a:lnTo>
                    <a:pt x="38100" y="19050"/>
                  </a:lnTo>
                  <a:lnTo>
                    <a:pt x="38100" y="76200"/>
                  </a:lnTo>
                  <a:lnTo>
                    <a:pt x="36602" y="83615"/>
                  </a:lnTo>
                  <a:lnTo>
                    <a:pt x="32520" y="89670"/>
                  </a:lnTo>
                  <a:lnTo>
                    <a:pt x="26465" y="93752"/>
                  </a:lnTo>
                  <a:lnTo>
                    <a:pt x="19050" y="95250"/>
                  </a:lnTo>
                  <a:lnTo>
                    <a:pt x="11634" y="93752"/>
                  </a:lnTo>
                  <a:lnTo>
                    <a:pt x="5579" y="89670"/>
                  </a:lnTo>
                  <a:lnTo>
                    <a:pt x="1497" y="83615"/>
                  </a:lnTo>
                  <a:lnTo>
                    <a:pt x="0" y="76200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00133" y="4789133"/>
              <a:ext cx="104026" cy="103997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248900" y="470535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0" y="19050"/>
                  </a:move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76200" y="0"/>
                  </a:lnTo>
                  <a:lnTo>
                    <a:pt x="83615" y="1497"/>
                  </a:lnTo>
                  <a:lnTo>
                    <a:pt x="89670" y="5579"/>
                  </a:lnTo>
                  <a:lnTo>
                    <a:pt x="93752" y="11634"/>
                  </a:lnTo>
                  <a:lnTo>
                    <a:pt x="95250" y="19050"/>
                  </a:lnTo>
                  <a:lnTo>
                    <a:pt x="93752" y="26465"/>
                  </a:lnTo>
                  <a:lnTo>
                    <a:pt x="89670" y="32520"/>
                  </a:lnTo>
                  <a:lnTo>
                    <a:pt x="83615" y="36602"/>
                  </a:lnTo>
                  <a:lnTo>
                    <a:pt x="76200" y="38100"/>
                  </a:lnTo>
                  <a:lnTo>
                    <a:pt x="19050" y="38100"/>
                  </a:lnTo>
                  <a:lnTo>
                    <a:pt x="11634" y="36602"/>
                  </a:lnTo>
                  <a:lnTo>
                    <a:pt x="5579" y="32520"/>
                  </a:lnTo>
                  <a:lnTo>
                    <a:pt x="1497" y="26465"/>
                  </a:lnTo>
                  <a:lnTo>
                    <a:pt x="0" y="19050"/>
                  </a:lnTo>
                  <a:close/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96656" y="4557523"/>
              <a:ext cx="103925" cy="103963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4873625" y="5711843"/>
            <a:ext cx="463550" cy="463550"/>
            <a:chOff x="4873625" y="5711843"/>
            <a:chExt cx="463550" cy="463550"/>
          </a:xfrm>
        </p:grpSpPr>
        <p:sp>
          <p:nvSpPr>
            <p:cNvPr id="55" name="object 55" descr=""/>
            <p:cNvSpPr/>
            <p:nvPr/>
          </p:nvSpPr>
          <p:spPr>
            <a:xfrm>
              <a:off x="4886325" y="583882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200025" y="285750"/>
                  </a:moveTo>
                  <a:lnTo>
                    <a:pt x="197030" y="300580"/>
                  </a:lnTo>
                  <a:lnTo>
                    <a:pt x="188865" y="312690"/>
                  </a:lnTo>
                  <a:lnTo>
                    <a:pt x="176755" y="320855"/>
                  </a:lnTo>
                  <a:lnTo>
                    <a:pt x="161925" y="323850"/>
                  </a:lnTo>
                  <a:lnTo>
                    <a:pt x="147094" y="320855"/>
                  </a:lnTo>
                  <a:lnTo>
                    <a:pt x="134984" y="312690"/>
                  </a:lnTo>
                  <a:lnTo>
                    <a:pt x="126819" y="300580"/>
                  </a:lnTo>
                  <a:lnTo>
                    <a:pt x="123825" y="285750"/>
                  </a:lnTo>
                </a:path>
                <a:path w="323850" h="323850">
                  <a:moveTo>
                    <a:pt x="171450" y="990"/>
                  </a:moveTo>
                  <a:lnTo>
                    <a:pt x="168317" y="335"/>
                  </a:lnTo>
                  <a:lnTo>
                    <a:pt x="165125" y="3"/>
                  </a:lnTo>
                  <a:lnTo>
                    <a:pt x="161925" y="0"/>
                  </a:lnTo>
                  <a:lnTo>
                    <a:pt x="143387" y="3742"/>
                  </a:lnTo>
                  <a:lnTo>
                    <a:pt x="128249" y="13949"/>
                  </a:lnTo>
                  <a:lnTo>
                    <a:pt x="118042" y="29087"/>
                  </a:lnTo>
                  <a:lnTo>
                    <a:pt x="114300" y="47625"/>
                  </a:lnTo>
                  <a:lnTo>
                    <a:pt x="82927" y="66565"/>
                  </a:lnTo>
                  <a:lnTo>
                    <a:pt x="58896" y="93239"/>
                  </a:lnTo>
                  <a:lnTo>
                    <a:pt x="43517" y="125680"/>
                  </a:lnTo>
                  <a:lnTo>
                    <a:pt x="38100" y="161925"/>
                  </a:lnTo>
                  <a:lnTo>
                    <a:pt x="38100" y="247650"/>
                  </a:lnTo>
                  <a:lnTo>
                    <a:pt x="35105" y="262480"/>
                  </a:lnTo>
                  <a:lnTo>
                    <a:pt x="26940" y="274590"/>
                  </a:lnTo>
                  <a:lnTo>
                    <a:pt x="14830" y="282755"/>
                  </a:lnTo>
                  <a:lnTo>
                    <a:pt x="0" y="285750"/>
                  </a:lnTo>
                  <a:lnTo>
                    <a:pt x="323850" y="285750"/>
                  </a:lnTo>
                  <a:lnTo>
                    <a:pt x="309019" y="282755"/>
                  </a:lnTo>
                  <a:lnTo>
                    <a:pt x="296909" y="274590"/>
                  </a:lnTo>
                  <a:lnTo>
                    <a:pt x="288744" y="262480"/>
                  </a:lnTo>
                  <a:lnTo>
                    <a:pt x="285750" y="247650"/>
                  </a:lnTo>
                  <a:lnTo>
                    <a:pt x="285750" y="161925"/>
                  </a:lnTo>
                  <a:lnTo>
                    <a:pt x="285675" y="156966"/>
                  </a:lnTo>
                  <a:lnTo>
                    <a:pt x="285299" y="152017"/>
                  </a:lnTo>
                  <a:lnTo>
                    <a:pt x="284626" y="147104"/>
                  </a:lnTo>
                </a:path>
              </a:pathLst>
            </a:custGeom>
            <a:ln w="25400">
              <a:solidFill>
                <a:srgbClr val="DE58A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3175" y="5711843"/>
              <a:ext cx="254000" cy="254000"/>
            </a:xfrm>
            <a:prstGeom prst="rect">
              <a:avLst/>
            </a:prstGeom>
          </p:spPr>
        </p:pic>
      </p:grpSp>
      <p:sp>
        <p:nvSpPr>
          <p:cNvPr id="57" name="object 57" descr=""/>
          <p:cNvSpPr/>
          <p:nvPr/>
        </p:nvSpPr>
        <p:spPr>
          <a:xfrm>
            <a:off x="9944100" y="5724525"/>
            <a:ext cx="381000" cy="438150"/>
          </a:xfrm>
          <a:custGeom>
            <a:avLst/>
            <a:gdLst/>
            <a:ahLst/>
            <a:cxnLst/>
            <a:rect l="l" t="t" r="r" b="b"/>
            <a:pathLst>
              <a:path w="381000" h="438150">
                <a:moveTo>
                  <a:pt x="295275" y="123825"/>
                </a:moveTo>
                <a:lnTo>
                  <a:pt x="180308" y="290169"/>
                </a:lnTo>
                <a:lnTo>
                  <a:pt x="93097" y="202920"/>
                </a:lnTo>
              </a:path>
              <a:path w="381000" h="438150">
                <a:moveTo>
                  <a:pt x="0" y="62388"/>
                </a:moveTo>
                <a:lnTo>
                  <a:pt x="0" y="207873"/>
                </a:lnTo>
                <a:lnTo>
                  <a:pt x="4738" y="255171"/>
                </a:lnTo>
                <a:lnTo>
                  <a:pt x="18582" y="299666"/>
                </a:lnTo>
                <a:lnTo>
                  <a:pt x="40737" y="340194"/>
                </a:lnTo>
                <a:lnTo>
                  <a:pt x="70408" y="375591"/>
                </a:lnTo>
                <a:lnTo>
                  <a:pt x="106802" y="404694"/>
                </a:lnTo>
                <a:lnTo>
                  <a:pt x="149123" y="426339"/>
                </a:lnTo>
                <a:lnTo>
                  <a:pt x="190500" y="438155"/>
                </a:lnTo>
                <a:lnTo>
                  <a:pt x="201162" y="437172"/>
                </a:lnTo>
                <a:lnTo>
                  <a:pt x="274197" y="404694"/>
                </a:lnTo>
                <a:lnTo>
                  <a:pt x="310591" y="375591"/>
                </a:lnTo>
                <a:lnTo>
                  <a:pt x="340262" y="340194"/>
                </a:lnTo>
                <a:lnTo>
                  <a:pt x="362417" y="299666"/>
                </a:lnTo>
                <a:lnTo>
                  <a:pt x="376261" y="255171"/>
                </a:lnTo>
                <a:lnTo>
                  <a:pt x="381000" y="207873"/>
                </a:lnTo>
                <a:lnTo>
                  <a:pt x="381000" y="62388"/>
                </a:lnTo>
                <a:lnTo>
                  <a:pt x="322260" y="19830"/>
                </a:lnTo>
                <a:lnTo>
                  <a:pt x="279162" y="8588"/>
                </a:lnTo>
                <a:lnTo>
                  <a:pt x="235120" y="1953"/>
                </a:lnTo>
                <a:lnTo>
                  <a:pt x="190500" y="0"/>
                </a:lnTo>
                <a:lnTo>
                  <a:pt x="145879" y="1953"/>
                </a:lnTo>
                <a:lnTo>
                  <a:pt x="101836" y="8588"/>
                </a:lnTo>
                <a:lnTo>
                  <a:pt x="58739" y="19830"/>
                </a:lnTo>
                <a:lnTo>
                  <a:pt x="16954" y="35604"/>
                </a:lnTo>
                <a:lnTo>
                  <a:pt x="0" y="62388"/>
                </a:lnTo>
                <a:close/>
              </a:path>
            </a:pathLst>
          </a:custGeom>
          <a:ln w="25400">
            <a:solidFill>
              <a:srgbClr val="B95DE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8" name="object 5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909493" y="3278187"/>
            <a:ext cx="450214" cy="454025"/>
          </a:xfrm>
          <a:prstGeom prst="rect">
            <a:avLst/>
          </a:prstGeom>
        </p:spPr>
      </p:pic>
      <p:grpSp>
        <p:nvGrpSpPr>
          <p:cNvPr id="59" name="object 59" descr=""/>
          <p:cNvGrpSpPr/>
          <p:nvPr/>
        </p:nvGrpSpPr>
        <p:grpSpPr>
          <a:xfrm>
            <a:off x="4878388" y="2058987"/>
            <a:ext cx="454025" cy="454025"/>
            <a:chOff x="4878388" y="2058987"/>
            <a:chExt cx="454025" cy="454025"/>
          </a:xfrm>
        </p:grpSpPr>
        <p:pic>
          <p:nvPicPr>
            <p:cNvPr id="60" name="object 6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9836" y="2373312"/>
              <a:ext cx="282574" cy="13970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6488" y="2354262"/>
              <a:ext cx="101600" cy="82550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929188" y="2071687"/>
              <a:ext cx="323850" cy="247650"/>
            </a:xfrm>
            <a:custGeom>
              <a:avLst/>
              <a:gdLst/>
              <a:ahLst/>
              <a:cxnLst/>
              <a:rect l="l" t="t" r="r" b="b"/>
              <a:pathLst>
                <a:path w="323850" h="247650">
                  <a:moveTo>
                    <a:pt x="0" y="47625"/>
                  </a:moveTo>
                  <a:lnTo>
                    <a:pt x="0" y="38100"/>
                  </a:lnTo>
                  <a:lnTo>
                    <a:pt x="3006" y="23306"/>
                  </a:lnTo>
                  <a:lnTo>
                    <a:pt x="11191" y="11191"/>
                  </a:lnTo>
                  <a:lnTo>
                    <a:pt x="23306" y="3006"/>
                  </a:lnTo>
                  <a:lnTo>
                    <a:pt x="38100" y="0"/>
                  </a:lnTo>
                  <a:lnTo>
                    <a:pt x="285748" y="0"/>
                  </a:lnTo>
                  <a:lnTo>
                    <a:pt x="300542" y="3006"/>
                  </a:lnTo>
                  <a:lnTo>
                    <a:pt x="312656" y="11191"/>
                  </a:lnTo>
                  <a:lnTo>
                    <a:pt x="320842" y="23306"/>
                  </a:lnTo>
                  <a:lnTo>
                    <a:pt x="323848" y="38100"/>
                  </a:lnTo>
                  <a:lnTo>
                    <a:pt x="323848" y="247650"/>
                  </a:lnTo>
                </a:path>
              </a:pathLst>
            </a:custGeom>
            <a:ln w="25400">
              <a:solidFill>
                <a:srgbClr val="1EAB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78388" y="2106612"/>
              <a:ext cx="330198" cy="273050"/>
            </a:xfrm>
            <a:prstGeom prst="rect">
              <a:avLst/>
            </a:prstGeom>
          </p:spPr>
        </p:pic>
      </p:grpSp>
      <p:grpSp>
        <p:nvGrpSpPr>
          <p:cNvPr id="64" name="object 64" descr=""/>
          <p:cNvGrpSpPr/>
          <p:nvPr/>
        </p:nvGrpSpPr>
        <p:grpSpPr>
          <a:xfrm>
            <a:off x="4878387" y="3278187"/>
            <a:ext cx="454659" cy="454025"/>
            <a:chOff x="4878387" y="3278187"/>
            <a:chExt cx="454659" cy="454025"/>
          </a:xfrm>
        </p:grpSpPr>
        <p:sp>
          <p:nvSpPr>
            <p:cNvPr id="65" name="object 65" descr=""/>
            <p:cNvSpPr/>
            <p:nvPr/>
          </p:nvSpPr>
          <p:spPr>
            <a:xfrm>
              <a:off x="5111367" y="3487098"/>
              <a:ext cx="208915" cy="232410"/>
            </a:xfrm>
            <a:custGeom>
              <a:avLst/>
              <a:gdLst/>
              <a:ahLst/>
              <a:cxnLst/>
              <a:rect l="l" t="t" r="r" b="b"/>
              <a:pathLst>
                <a:path w="208914" h="232410">
                  <a:moveTo>
                    <a:pt x="126087" y="17144"/>
                  </a:moveTo>
                  <a:lnTo>
                    <a:pt x="133707" y="41909"/>
                  </a:lnTo>
                  <a:lnTo>
                    <a:pt x="136445" y="47982"/>
                  </a:lnTo>
                  <a:lnTo>
                    <a:pt x="141327" y="51911"/>
                  </a:lnTo>
                  <a:lnTo>
                    <a:pt x="147637" y="53697"/>
                  </a:lnTo>
                  <a:lnTo>
                    <a:pt x="154662" y="53339"/>
                  </a:lnTo>
                  <a:lnTo>
                    <a:pt x="179427" y="47624"/>
                  </a:lnTo>
                  <a:lnTo>
                    <a:pt x="194786" y="48756"/>
                  </a:lnTo>
                  <a:lnTo>
                    <a:pt x="205144" y="58102"/>
                  </a:lnTo>
                  <a:lnTo>
                    <a:pt x="208359" y="71735"/>
                  </a:lnTo>
                  <a:lnTo>
                    <a:pt x="202287" y="85724"/>
                  </a:lnTo>
                  <a:lnTo>
                    <a:pt x="185142" y="104774"/>
                  </a:lnTo>
                  <a:lnTo>
                    <a:pt x="181927" y="110757"/>
                  </a:lnTo>
                  <a:lnTo>
                    <a:pt x="180855" y="116919"/>
                  </a:lnTo>
                  <a:lnTo>
                    <a:pt x="181927" y="122723"/>
                  </a:lnTo>
                  <a:lnTo>
                    <a:pt x="185142" y="127634"/>
                  </a:lnTo>
                  <a:lnTo>
                    <a:pt x="202287" y="146684"/>
                  </a:lnTo>
                  <a:lnTo>
                    <a:pt x="208359" y="160674"/>
                  </a:lnTo>
                  <a:lnTo>
                    <a:pt x="205144" y="174307"/>
                  </a:lnTo>
                  <a:lnTo>
                    <a:pt x="194786" y="183653"/>
                  </a:lnTo>
                  <a:lnTo>
                    <a:pt x="179427" y="184784"/>
                  </a:lnTo>
                  <a:lnTo>
                    <a:pt x="154662" y="179069"/>
                  </a:lnTo>
                  <a:lnTo>
                    <a:pt x="147905" y="178980"/>
                  </a:lnTo>
                  <a:lnTo>
                    <a:pt x="142041" y="181213"/>
                  </a:lnTo>
                  <a:lnTo>
                    <a:pt x="137249" y="185231"/>
                  </a:lnTo>
                  <a:lnTo>
                    <a:pt x="133707" y="190499"/>
                  </a:lnTo>
                  <a:lnTo>
                    <a:pt x="126087" y="215264"/>
                  </a:lnTo>
                  <a:lnTo>
                    <a:pt x="116830" y="228123"/>
                  </a:lnTo>
                  <a:lnTo>
                    <a:pt x="103465" y="232409"/>
                  </a:lnTo>
                  <a:lnTo>
                    <a:pt x="90457" y="228123"/>
                  </a:lnTo>
                  <a:lnTo>
                    <a:pt x="82272" y="215264"/>
                  </a:lnTo>
                  <a:lnTo>
                    <a:pt x="74652" y="190499"/>
                  </a:lnTo>
                  <a:lnTo>
                    <a:pt x="71913" y="184427"/>
                  </a:lnTo>
                  <a:lnTo>
                    <a:pt x="67032" y="180498"/>
                  </a:lnTo>
                  <a:lnTo>
                    <a:pt x="60721" y="178712"/>
                  </a:lnTo>
                  <a:lnTo>
                    <a:pt x="53697" y="179069"/>
                  </a:lnTo>
                  <a:lnTo>
                    <a:pt x="28932" y="184784"/>
                  </a:lnTo>
                  <a:lnTo>
                    <a:pt x="13573" y="183653"/>
                  </a:lnTo>
                  <a:lnTo>
                    <a:pt x="3214" y="174307"/>
                  </a:lnTo>
                  <a:lnTo>
                    <a:pt x="0" y="160674"/>
                  </a:lnTo>
                  <a:lnTo>
                    <a:pt x="6072" y="146684"/>
                  </a:lnTo>
                  <a:lnTo>
                    <a:pt x="23217" y="127634"/>
                  </a:lnTo>
                  <a:lnTo>
                    <a:pt x="26431" y="121652"/>
                  </a:lnTo>
                  <a:lnTo>
                    <a:pt x="27503" y="115490"/>
                  </a:lnTo>
                  <a:lnTo>
                    <a:pt x="26431" y="109686"/>
                  </a:lnTo>
                  <a:lnTo>
                    <a:pt x="23217" y="104774"/>
                  </a:lnTo>
                  <a:lnTo>
                    <a:pt x="6072" y="85724"/>
                  </a:lnTo>
                  <a:lnTo>
                    <a:pt x="0" y="71735"/>
                  </a:lnTo>
                  <a:lnTo>
                    <a:pt x="3214" y="58102"/>
                  </a:lnTo>
                  <a:lnTo>
                    <a:pt x="13573" y="48756"/>
                  </a:lnTo>
                  <a:lnTo>
                    <a:pt x="28932" y="47624"/>
                  </a:lnTo>
                  <a:lnTo>
                    <a:pt x="53697" y="53339"/>
                  </a:lnTo>
                  <a:lnTo>
                    <a:pt x="60453" y="53429"/>
                  </a:lnTo>
                  <a:lnTo>
                    <a:pt x="66317" y="51196"/>
                  </a:lnTo>
                  <a:lnTo>
                    <a:pt x="71110" y="47178"/>
                  </a:lnTo>
                  <a:lnTo>
                    <a:pt x="74652" y="41909"/>
                  </a:lnTo>
                  <a:lnTo>
                    <a:pt x="82272" y="17144"/>
                  </a:lnTo>
                  <a:lnTo>
                    <a:pt x="90725" y="4286"/>
                  </a:lnTo>
                  <a:lnTo>
                    <a:pt x="104179" y="0"/>
                  </a:lnTo>
                  <a:lnTo>
                    <a:pt x="117633" y="4286"/>
                  </a:lnTo>
                  <a:lnTo>
                    <a:pt x="126087" y="17144"/>
                  </a:lnTo>
                  <a:close/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8387" y="3278187"/>
              <a:ext cx="241298" cy="31115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76584" y="3564337"/>
              <a:ext cx="77924" cy="77924"/>
            </a:xfrm>
            <a:prstGeom prst="rect">
              <a:avLst/>
            </a:prstGeom>
          </p:spPr>
        </p:pic>
      </p:grpSp>
      <p:grpSp>
        <p:nvGrpSpPr>
          <p:cNvPr id="68" name="object 68" descr=""/>
          <p:cNvGrpSpPr/>
          <p:nvPr/>
        </p:nvGrpSpPr>
        <p:grpSpPr>
          <a:xfrm>
            <a:off x="9907587" y="2058987"/>
            <a:ext cx="454025" cy="454025"/>
            <a:chOff x="9907587" y="2058987"/>
            <a:chExt cx="454025" cy="454025"/>
          </a:xfrm>
        </p:grpSpPr>
        <p:pic>
          <p:nvPicPr>
            <p:cNvPr id="69" name="object 6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07620" y="2220912"/>
              <a:ext cx="140862" cy="29210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9920287" y="2071687"/>
              <a:ext cx="428625" cy="333375"/>
            </a:xfrm>
            <a:custGeom>
              <a:avLst/>
              <a:gdLst/>
              <a:ahLst/>
              <a:cxnLst/>
              <a:rect l="l" t="t" r="r" b="b"/>
              <a:pathLst>
                <a:path w="428625" h="333375">
                  <a:moveTo>
                    <a:pt x="0" y="114300"/>
                  </a:moveTo>
                  <a:lnTo>
                    <a:pt x="0" y="38100"/>
                  </a:lnTo>
                  <a:lnTo>
                    <a:pt x="3006" y="23306"/>
                  </a:lnTo>
                  <a:lnTo>
                    <a:pt x="11191" y="11191"/>
                  </a:lnTo>
                  <a:lnTo>
                    <a:pt x="23306" y="3006"/>
                  </a:lnTo>
                  <a:lnTo>
                    <a:pt x="38100" y="0"/>
                  </a:lnTo>
                  <a:lnTo>
                    <a:pt x="390525" y="0"/>
                  </a:lnTo>
                  <a:lnTo>
                    <a:pt x="405318" y="3006"/>
                  </a:lnTo>
                  <a:lnTo>
                    <a:pt x="417433" y="11191"/>
                  </a:lnTo>
                  <a:lnTo>
                    <a:pt x="425618" y="23306"/>
                  </a:lnTo>
                  <a:lnTo>
                    <a:pt x="428625" y="38100"/>
                  </a:lnTo>
                  <a:lnTo>
                    <a:pt x="428625" y="295275"/>
                  </a:lnTo>
                  <a:lnTo>
                    <a:pt x="425618" y="310068"/>
                  </a:lnTo>
                  <a:lnTo>
                    <a:pt x="417433" y="322183"/>
                  </a:lnTo>
                  <a:lnTo>
                    <a:pt x="405318" y="330368"/>
                  </a:lnTo>
                  <a:lnTo>
                    <a:pt x="390525" y="333375"/>
                  </a:lnTo>
                  <a:lnTo>
                    <a:pt x="161925" y="333375"/>
                  </a:lnTo>
                </a:path>
              </a:pathLst>
            </a:custGeom>
            <a:ln w="25400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33317" y="2161846"/>
              <a:ext cx="128270" cy="14160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85717" y="2161846"/>
              <a:ext cx="128270" cy="141600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4873625" y="4492625"/>
            <a:ext cx="463550" cy="463550"/>
            <a:chOff x="4873625" y="4492625"/>
            <a:chExt cx="463550" cy="463550"/>
          </a:xfrm>
        </p:grpSpPr>
        <p:sp>
          <p:nvSpPr>
            <p:cNvPr id="74" name="object 74" descr=""/>
            <p:cNvSpPr/>
            <p:nvPr/>
          </p:nvSpPr>
          <p:spPr>
            <a:xfrm>
              <a:off x="4962525" y="4524375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228600" y="0"/>
                  </a:moveTo>
                  <a:lnTo>
                    <a:pt x="285750" y="0"/>
                  </a:lnTo>
                  <a:lnTo>
                    <a:pt x="293165" y="1497"/>
                  </a:lnTo>
                  <a:lnTo>
                    <a:pt x="299220" y="5579"/>
                  </a:lnTo>
                  <a:lnTo>
                    <a:pt x="303302" y="11634"/>
                  </a:lnTo>
                  <a:lnTo>
                    <a:pt x="304800" y="19050"/>
                  </a:lnTo>
                  <a:lnTo>
                    <a:pt x="304800" y="152400"/>
                  </a:lnTo>
                  <a:lnTo>
                    <a:pt x="303302" y="159815"/>
                  </a:lnTo>
                  <a:lnTo>
                    <a:pt x="299220" y="165870"/>
                  </a:lnTo>
                  <a:lnTo>
                    <a:pt x="293165" y="169952"/>
                  </a:lnTo>
                  <a:lnTo>
                    <a:pt x="285750" y="171450"/>
                  </a:lnTo>
                  <a:lnTo>
                    <a:pt x="209550" y="171450"/>
                  </a:lnTo>
                  <a:lnTo>
                    <a:pt x="152400" y="228600"/>
                  </a:lnTo>
                  <a:lnTo>
                    <a:pt x="152400" y="171450"/>
                  </a:lnTo>
                  <a:lnTo>
                    <a:pt x="19050" y="171450"/>
                  </a:lnTo>
                  <a:lnTo>
                    <a:pt x="11634" y="169952"/>
                  </a:lnTo>
                  <a:lnTo>
                    <a:pt x="5579" y="165870"/>
                  </a:lnTo>
                  <a:lnTo>
                    <a:pt x="1497" y="159815"/>
                  </a:lnTo>
                  <a:lnTo>
                    <a:pt x="0" y="152400"/>
                  </a:lnTo>
                  <a:lnTo>
                    <a:pt x="0" y="19050"/>
                  </a:lnTo>
                  <a:lnTo>
                    <a:pt x="1497" y="11634"/>
                  </a:lnTo>
                  <a:lnTo>
                    <a:pt x="5579" y="5579"/>
                  </a:lnTo>
                  <a:lnTo>
                    <a:pt x="11634" y="1497"/>
                  </a:lnTo>
                  <a:lnTo>
                    <a:pt x="19050" y="0"/>
                  </a:lnTo>
                  <a:lnTo>
                    <a:pt x="76200" y="0"/>
                  </a:lnTo>
                </a:path>
              </a:pathLst>
            </a:custGeom>
            <a:ln w="25400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73625" y="4740236"/>
              <a:ext cx="192258" cy="215938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44916" y="4740236"/>
              <a:ext cx="192258" cy="215938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45075" y="4492625"/>
              <a:ext cx="139700" cy="177819"/>
            </a:xfrm>
            <a:prstGeom prst="rect">
              <a:avLst/>
            </a:prstGeom>
          </p:spPr>
        </p:pic>
      </p:grpSp>
      <p:sp>
        <p:nvSpPr>
          <p:cNvPr id="78" name="object 78" descr=""/>
          <p:cNvSpPr/>
          <p:nvPr/>
        </p:nvSpPr>
        <p:spPr>
          <a:xfrm>
            <a:off x="12649200" y="7632647"/>
            <a:ext cx="1367155" cy="153035"/>
          </a:xfrm>
          <a:custGeom>
            <a:avLst/>
            <a:gdLst/>
            <a:ahLst/>
            <a:cxnLst/>
            <a:rect l="l" t="t" r="r" b="b"/>
            <a:pathLst>
              <a:path w="1367155" h="153034">
                <a:moveTo>
                  <a:pt x="743521" y="44159"/>
                </a:moveTo>
                <a:lnTo>
                  <a:pt x="743520" y="3069"/>
                </a:lnTo>
                <a:lnTo>
                  <a:pt x="744359" y="1607"/>
                </a:lnTo>
                <a:lnTo>
                  <a:pt x="747110" y="0"/>
                </a:lnTo>
                <a:lnTo>
                  <a:pt x="748774" y="0"/>
                </a:lnTo>
                <a:lnTo>
                  <a:pt x="785126" y="20436"/>
                </a:lnTo>
                <a:lnTo>
                  <a:pt x="743521" y="44159"/>
                </a:lnTo>
                <a:close/>
              </a:path>
              <a:path w="1367155" h="153034">
                <a:moveTo>
                  <a:pt x="743521" y="89308"/>
                </a:moveTo>
                <a:lnTo>
                  <a:pt x="743521" y="58256"/>
                </a:lnTo>
                <a:lnTo>
                  <a:pt x="797496" y="27510"/>
                </a:lnTo>
                <a:lnTo>
                  <a:pt x="824687" y="43029"/>
                </a:lnTo>
                <a:lnTo>
                  <a:pt x="743521" y="89308"/>
                </a:lnTo>
                <a:close/>
              </a:path>
              <a:path w="1367155" h="153034">
                <a:moveTo>
                  <a:pt x="748970" y="130812"/>
                </a:moveTo>
                <a:lnTo>
                  <a:pt x="746957" y="130812"/>
                </a:lnTo>
                <a:lnTo>
                  <a:pt x="744371" y="129303"/>
                </a:lnTo>
                <a:lnTo>
                  <a:pt x="743530" y="127837"/>
                </a:lnTo>
                <a:lnTo>
                  <a:pt x="743534" y="103621"/>
                </a:lnTo>
                <a:lnTo>
                  <a:pt x="837069" y="50294"/>
                </a:lnTo>
                <a:lnTo>
                  <a:pt x="858680" y="62513"/>
                </a:lnTo>
                <a:lnTo>
                  <a:pt x="859541" y="63990"/>
                </a:lnTo>
                <a:lnTo>
                  <a:pt x="859541" y="67191"/>
                </a:lnTo>
                <a:lnTo>
                  <a:pt x="858680" y="68669"/>
                </a:lnTo>
                <a:lnTo>
                  <a:pt x="748970" y="130812"/>
                </a:lnTo>
                <a:close/>
              </a:path>
              <a:path w="1367155" h="153034">
                <a:moveTo>
                  <a:pt x="782956" y="152904"/>
                </a:moveTo>
                <a:lnTo>
                  <a:pt x="779902" y="152083"/>
                </a:lnTo>
                <a:lnTo>
                  <a:pt x="778708" y="150892"/>
                </a:lnTo>
                <a:lnTo>
                  <a:pt x="773264" y="130812"/>
                </a:lnTo>
                <a:lnTo>
                  <a:pt x="851788" y="86069"/>
                </a:lnTo>
                <a:lnTo>
                  <a:pt x="784587" y="152473"/>
                </a:lnTo>
                <a:lnTo>
                  <a:pt x="782956" y="152904"/>
                </a:lnTo>
                <a:close/>
              </a:path>
              <a:path w="1367155" h="153034">
                <a:moveTo>
                  <a:pt x="530491" y="29212"/>
                </a:moveTo>
                <a:lnTo>
                  <a:pt x="519391" y="29212"/>
                </a:lnTo>
                <a:lnTo>
                  <a:pt x="514883" y="24767"/>
                </a:lnTo>
                <a:lnTo>
                  <a:pt x="514883" y="13768"/>
                </a:lnTo>
                <a:lnTo>
                  <a:pt x="519391" y="9323"/>
                </a:lnTo>
                <a:lnTo>
                  <a:pt x="530491" y="9323"/>
                </a:lnTo>
                <a:lnTo>
                  <a:pt x="535000" y="13768"/>
                </a:lnTo>
                <a:lnTo>
                  <a:pt x="535000" y="24767"/>
                </a:lnTo>
                <a:lnTo>
                  <a:pt x="530491" y="29212"/>
                </a:lnTo>
                <a:close/>
              </a:path>
              <a:path w="1367155" h="153034">
                <a:moveTo>
                  <a:pt x="1281963" y="29212"/>
                </a:moveTo>
                <a:lnTo>
                  <a:pt x="1270863" y="29212"/>
                </a:lnTo>
                <a:lnTo>
                  <a:pt x="1266355" y="24767"/>
                </a:lnTo>
                <a:lnTo>
                  <a:pt x="1266355" y="13768"/>
                </a:lnTo>
                <a:lnTo>
                  <a:pt x="1270863" y="9323"/>
                </a:lnTo>
                <a:lnTo>
                  <a:pt x="1281963" y="9323"/>
                </a:lnTo>
                <a:lnTo>
                  <a:pt x="1286471" y="13768"/>
                </a:lnTo>
                <a:lnTo>
                  <a:pt x="1286471" y="24767"/>
                </a:lnTo>
                <a:lnTo>
                  <a:pt x="1281963" y="29212"/>
                </a:lnTo>
                <a:close/>
              </a:path>
              <a:path w="1367155" h="153034">
                <a:moveTo>
                  <a:pt x="125183" y="65229"/>
                </a:moveTo>
                <a:lnTo>
                  <a:pt x="110909" y="57545"/>
                </a:lnTo>
                <a:lnTo>
                  <a:pt x="127414" y="40381"/>
                </a:lnTo>
                <a:lnTo>
                  <a:pt x="148643" y="37271"/>
                </a:lnTo>
                <a:lnTo>
                  <a:pt x="166973" y="45613"/>
                </a:lnTo>
                <a:lnTo>
                  <a:pt x="169726" y="51678"/>
                </a:lnTo>
                <a:lnTo>
                  <a:pt x="135305" y="51678"/>
                </a:lnTo>
                <a:lnTo>
                  <a:pt x="129768" y="56186"/>
                </a:lnTo>
                <a:lnTo>
                  <a:pt x="125254" y="65089"/>
                </a:lnTo>
                <a:lnTo>
                  <a:pt x="125183" y="65229"/>
                </a:lnTo>
                <a:close/>
              </a:path>
              <a:path w="1367155" h="153034">
                <a:moveTo>
                  <a:pt x="147675" y="117794"/>
                </a:moveTo>
                <a:lnTo>
                  <a:pt x="134759" y="117794"/>
                </a:lnTo>
                <a:lnTo>
                  <a:pt x="123834" y="115964"/>
                </a:lnTo>
                <a:lnTo>
                  <a:pt x="114812" y="110714"/>
                </a:lnTo>
                <a:lnTo>
                  <a:pt x="109083" y="102554"/>
                </a:lnTo>
                <a:lnTo>
                  <a:pt x="108979" y="102406"/>
                </a:lnTo>
                <a:lnTo>
                  <a:pt x="131089" y="69471"/>
                </a:lnTo>
                <a:lnTo>
                  <a:pt x="158648" y="65089"/>
                </a:lnTo>
                <a:lnTo>
                  <a:pt x="158648" y="58244"/>
                </a:lnTo>
                <a:lnTo>
                  <a:pt x="154965" y="52948"/>
                </a:lnTo>
                <a:lnTo>
                  <a:pt x="135305" y="51678"/>
                </a:lnTo>
                <a:lnTo>
                  <a:pt x="169726" y="51678"/>
                </a:lnTo>
                <a:lnTo>
                  <a:pt x="174777" y="62803"/>
                </a:lnTo>
                <a:lnTo>
                  <a:pt x="174777" y="79923"/>
                </a:lnTo>
                <a:lnTo>
                  <a:pt x="158648" y="79923"/>
                </a:lnTo>
                <a:lnTo>
                  <a:pt x="135585" y="83695"/>
                </a:lnTo>
                <a:lnTo>
                  <a:pt x="130356" y="84952"/>
                </a:lnTo>
                <a:lnTo>
                  <a:pt x="130153" y="84952"/>
                </a:lnTo>
                <a:lnTo>
                  <a:pt x="123456" y="88051"/>
                </a:lnTo>
                <a:lnTo>
                  <a:pt x="133335" y="102554"/>
                </a:lnTo>
                <a:lnTo>
                  <a:pt x="174777" y="102554"/>
                </a:lnTo>
                <a:lnTo>
                  <a:pt x="174777" y="110060"/>
                </a:lnTo>
                <a:lnTo>
                  <a:pt x="158648" y="110060"/>
                </a:lnTo>
                <a:lnTo>
                  <a:pt x="155143" y="112612"/>
                </a:lnTo>
                <a:lnTo>
                  <a:pt x="147675" y="117794"/>
                </a:lnTo>
                <a:close/>
              </a:path>
              <a:path w="1367155" h="153034">
                <a:moveTo>
                  <a:pt x="174777" y="102554"/>
                </a:moveTo>
                <a:lnTo>
                  <a:pt x="141436" y="102554"/>
                </a:lnTo>
                <a:lnTo>
                  <a:pt x="148247" y="100116"/>
                </a:lnTo>
                <a:lnTo>
                  <a:pt x="157861" y="94045"/>
                </a:lnTo>
                <a:lnTo>
                  <a:pt x="158724" y="84952"/>
                </a:lnTo>
                <a:lnTo>
                  <a:pt x="158648" y="79923"/>
                </a:lnTo>
                <a:lnTo>
                  <a:pt x="174777" y="79923"/>
                </a:lnTo>
                <a:lnTo>
                  <a:pt x="174777" y="102554"/>
                </a:lnTo>
                <a:close/>
              </a:path>
              <a:path w="1367155" h="153034">
                <a:moveTo>
                  <a:pt x="174777" y="116232"/>
                </a:moveTo>
                <a:lnTo>
                  <a:pt x="158648" y="116232"/>
                </a:lnTo>
                <a:lnTo>
                  <a:pt x="158648" y="110060"/>
                </a:lnTo>
                <a:lnTo>
                  <a:pt x="174777" y="110060"/>
                </a:lnTo>
                <a:lnTo>
                  <a:pt x="174777" y="116232"/>
                </a:lnTo>
                <a:close/>
              </a:path>
              <a:path w="1367155" h="153034">
                <a:moveTo>
                  <a:pt x="1031862" y="65229"/>
                </a:moveTo>
                <a:lnTo>
                  <a:pt x="1017587" y="57545"/>
                </a:lnTo>
                <a:lnTo>
                  <a:pt x="1034092" y="40381"/>
                </a:lnTo>
                <a:lnTo>
                  <a:pt x="1055322" y="37271"/>
                </a:lnTo>
                <a:lnTo>
                  <a:pt x="1073651" y="45613"/>
                </a:lnTo>
                <a:lnTo>
                  <a:pt x="1076404" y="51678"/>
                </a:lnTo>
                <a:lnTo>
                  <a:pt x="1041984" y="51678"/>
                </a:lnTo>
                <a:lnTo>
                  <a:pt x="1036447" y="56186"/>
                </a:lnTo>
                <a:lnTo>
                  <a:pt x="1031933" y="65089"/>
                </a:lnTo>
                <a:lnTo>
                  <a:pt x="1031862" y="65229"/>
                </a:lnTo>
                <a:close/>
              </a:path>
              <a:path w="1367155" h="153034">
                <a:moveTo>
                  <a:pt x="1054354" y="117794"/>
                </a:moveTo>
                <a:lnTo>
                  <a:pt x="1041438" y="117794"/>
                </a:lnTo>
                <a:lnTo>
                  <a:pt x="1030512" y="115964"/>
                </a:lnTo>
                <a:lnTo>
                  <a:pt x="1021491" y="110714"/>
                </a:lnTo>
                <a:lnTo>
                  <a:pt x="1015761" y="102554"/>
                </a:lnTo>
                <a:lnTo>
                  <a:pt x="1015658" y="102406"/>
                </a:lnTo>
                <a:lnTo>
                  <a:pt x="1014298" y="91403"/>
                </a:lnTo>
                <a:lnTo>
                  <a:pt x="1017356" y="82306"/>
                </a:lnTo>
                <a:lnTo>
                  <a:pt x="1023285" y="75851"/>
                </a:lnTo>
                <a:lnTo>
                  <a:pt x="1030587" y="71688"/>
                </a:lnTo>
                <a:lnTo>
                  <a:pt x="1037767" y="69471"/>
                </a:lnTo>
                <a:lnTo>
                  <a:pt x="1065326" y="65089"/>
                </a:lnTo>
                <a:lnTo>
                  <a:pt x="1065326" y="58244"/>
                </a:lnTo>
                <a:lnTo>
                  <a:pt x="1061643" y="52948"/>
                </a:lnTo>
                <a:lnTo>
                  <a:pt x="1041984" y="51678"/>
                </a:lnTo>
                <a:lnTo>
                  <a:pt x="1076404" y="51678"/>
                </a:lnTo>
                <a:lnTo>
                  <a:pt x="1081455" y="62803"/>
                </a:lnTo>
                <a:lnTo>
                  <a:pt x="1081455" y="79923"/>
                </a:lnTo>
                <a:lnTo>
                  <a:pt x="1065314" y="79923"/>
                </a:lnTo>
                <a:lnTo>
                  <a:pt x="1042250" y="83695"/>
                </a:lnTo>
                <a:lnTo>
                  <a:pt x="1037021" y="84952"/>
                </a:lnTo>
                <a:lnTo>
                  <a:pt x="1036818" y="84952"/>
                </a:lnTo>
                <a:lnTo>
                  <a:pt x="1030122" y="88051"/>
                </a:lnTo>
                <a:lnTo>
                  <a:pt x="1030651" y="94045"/>
                </a:lnTo>
                <a:lnTo>
                  <a:pt x="1030744" y="95099"/>
                </a:lnTo>
                <a:lnTo>
                  <a:pt x="1033718" y="100116"/>
                </a:lnTo>
                <a:lnTo>
                  <a:pt x="1033804" y="100262"/>
                </a:lnTo>
                <a:lnTo>
                  <a:pt x="1040001" y="102554"/>
                </a:lnTo>
                <a:lnTo>
                  <a:pt x="1081455" y="102554"/>
                </a:lnTo>
                <a:lnTo>
                  <a:pt x="1081455" y="110060"/>
                </a:lnTo>
                <a:lnTo>
                  <a:pt x="1065326" y="110060"/>
                </a:lnTo>
                <a:lnTo>
                  <a:pt x="1061821" y="112612"/>
                </a:lnTo>
                <a:lnTo>
                  <a:pt x="1054354" y="117794"/>
                </a:lnTo>
                <a:close/>
              </a:path>
              <a:path w="1367155" h="153034">
                <a:moveTo>
                  <a:pt x="1081455" y="102554"/>
                </a:moveTo>
                <a:lnTo>
                  <a:pt x="1048102" y="102554"/>
                </a:lnTo>
                <a:lnTo>
                  <a:pt x="1054912" y="100116"/>
                </a:lnTo>
                <a:lnTo>
                  <a:pt x="1064539" y="94045"/>
                </a:lnTo>
                <a:lnTo>
                  <a:pt x="1065403" y="84952"/>
                </a:lnTo>
                <a:lnTo>
                  <a:pt x="1065326" y="79923"/>
                </a:lnTo>
                <a:lnTo>
                  <a:pt x="1081455" y="79923"/>
                </a:lnTo>
                <a:lnTo>
                  <a:pt x="1081455" y="102554"/>
                </a:lnTo>
                <a:close/>
              </a:path>
              <a:path w="1367155" h="153034">
                <a:moveTo>
                  <a:pt x="1081455" y="116232"/>
                </a:moveTo>
                <a:lnTo>
                  <a:pt x="1065326" y="116232"/>
                </a:lnTo>
                <a:lnTo>
                  <a:pt x="1065326" y="110060"/>
                </a:lnTo>
                <a:lnTo>
                  <a:pt x="1081455" y="110060"/>
                </a:lnTo>
                <a:lnTo>
                  <a:pt x="1081455" y="116232"/>
                </a:lnTo>
                <a:close/>
              </a:path>
              <a:path w="1367155" h="153034">
                <a:moveTo>
                  <a:pt x="1207719" y="116232"/>
                </a:moveTo>
                <a:lnTo>
                  <a:pt x="1191895" y="116232"/>
                </a:lnTo>
                <a:lnTo>
                  <a:pt x="1191895" y="8930"/>
                </a:lnTo>
                <a:lnTo>
                  <a:pt x="1207719" y="8930"/>
                </a:lnTo>
                <a:lnTo>
                  <a:pt x="1207719" y="71096"/>
                </a:lnTo>
                <a:lnTo>
                  <a:pt x="1230619" y="71096"/>
                </a:lnTo>
                <a:lnTo>
                  <a:pt x="1238782" y="81853"/>
                </a:lnTo>
                <a:lnTo>
                  <a:pt x="1218730" y="81853"/>
                </a:lnTo>
                <a:lnTo>
                  <a:pt x="1207719" y="92572"/>
                </a:lnTo>
                <a:lnTo>
                  <a:pt x="1207719" y="116232"/>
                </a:lnTo>
                <a:close/>
              </a:path>
              <a:path w="1367155" h="153034">
                <a:moveTo>
                  <a:pt x="1230619" y="71096"/>
                </a:moveTo>
                <a:lnTo>
                  <a:pt x="1207719" y="71096"/>
                </a:lnTo>
                <a:lnTo>
                  <a:pt x="1241755" y="38597"/>
                </a:lnTo>
                <a:lnTo>
                  <a:pt x="1263827" y="38597"/>
                </a:lnTo>
                <a:lnTo>
                  <a:pt x="1230388" y="70791"/>
                </a:lnTo>
                <a:lnTo>
                  <a:pt x="1230619" y="71096"/>
                </a:lnTo>
                <a:close/>
              </a:path>
              <a:path w="1367155" h="153034">
                <a:moveTo>
                  <a:pt x="1264869" y="116232"/>
                </a:moveTo>
                <a:lnTo>
                  <a:pt x="1245108" y="116232"/>
                </a:lnTo>
                <a:lnTo>
                  <a:pt x="1218730" y="81853"/>
                </a:lnTo>
                <a:lnTo>
                  <a:pt x="1238782" y="81853"/>
                </a:lnTo>
                <a:lnTo>
                  <a:pt x="1264869" y="116232"/>
                </a:lnTo>
                <a:close/>
              </a:path>
              <a:path w="1367155" h="153034">
                <a:moveTo>
                  <a:pt x="1284592" y="116232"/>
                </a:moveTo>
                <a:lnTo>
                  <a:pt x="1268653" y="116232"/>
                </a:lnTo>
                <a:lnTo>
                  <a:pt x="1268653" y="38597"/>
                </a:lnTo>
                <a:lnTo>
                  <a:pt x="1284592" y="38597"/>
                </a:lnTo>
                <a:lnTo>
                  <a:pt x="1284592" y="116232"/>
                </a:lnTo>
                <a:close/>
              </a:path>
              <a:path w="1367155" h="153034">
                <a:moveTo>
                  <a:pt x="532752" y="116232"/>
                </a:moveTo>
                <a:lnTo>
                  <a:pt x="516813" y="116232"/>
                </a:lnTo>
                <a:lnTo>
                  <a:pt x="516813" y="38597"/>
                </a:lnTo>
                <a:lnTo>
                  <a:pt x="532752" y="38597"/>
                </a:lnTo>
                <a:lnTo>
                  <a:pt x="532752" y="116232"/>
                </a:lnTo>
                <a:close/>
              </a:path>
              <a:path w="1367155" h="153034">
                <a:moveTo>
                  <a:pt x="619607" y="116219"/>
                </a:moveTo>
                <a:lnTo>
                  <a:pt x="603669" y="116219"/>
                </a:lnTo>
                <a:lnTo>
                  <a:pt x="603669" y="8904"/>
                </a:lnTo>
                <a:lnTo>
                  <a:pt x="619607" y="8904"/>
                </a:lnTo>
                <a:lnTo>
                  <a:pt x="619607" y="43131"/>
                </a:lnTo>
                <a:lnTo>
                  <a:pt x="656573" y="43131"/>
                </a:lnTo>
                <a:lnTo>
                  <a:pt x="660888" y="46010"/>
                </a:lnTo>
                <a:lnTo>
                  <a:pt x="665091" y="52478"/>
                </a:lnTo>
                <a:lnTo>
                  <a:pt x="624357" y="52478"/>
                </a:lnTo>
                <a:lnTo>
                  <a:pt x="619607" y="62079"/>
                </a:lnTo>
                <a:lnTo>
                  <a:pt x="619607" y="116219"/>
                </a:lnTo>
                <a:close/>
              </a:path>
              <a:path w="1367155" h="153034">
                <a:moveTo>
                  <a:pt x="656573" y="43131"/>
                </a:moveTo>
                <a:lnTo>
                  <a:pt x="619607" y="43131"/>
                </a:lnTo>
                <a:lnTo>
                  <a:pt x="624192" y="38737"/>
                </a:lnTo>
                <a:lnTo>
                  <a:pt x="632307" y="36971"/>
                </a:lnTo>
                <a:lnTo>
                  <a:pt x="638276" y="36971"/>
                </a:lnTo>
                <a:lnTo>
                  <a:pt x="650967" y="39389"/>
                </a:lnTo>
                <a:lnTo>
                  <a:pt x="656573" y="43131"/>
                </a:lnTo>
                <a:close/>
              </a:path>
              <a:path w="1367155" h="153034">
                <a:moveTo>
                  <a:pt x="669480" y="116219"/>
                </a:moveTo>
                <a:lnTo>
                  <a:pt x="653351" y="116219"/>
                </a:lnTo>
                <a:lnTo>
                  <a:pt x="653351" y="64302"/>
                </a:lnTo>
                <a:lnTo>
                  <a:pt x="650633" y="52478"/>
                </a:lnTo>
                <a:lnTo>
                  <a:pt x="665091" y="52478"/>
                </a:lnTo>
                <a:lnTo>
                  <a:pt x="667305" y="55884"/>
                </a:lnTo>
                <a:lnTo>
                  <a:pt x="669480" y="68061"/>
                </a:lnTo>
                <a:lnTo>
                  <a:pt x="669480" y="116219"/>
                </a:lnTo>
                <a:close/>
              </a:path>
              <a:path w="1367155" h="153034">
                <a:moveTo>
                  <a:pt x="572706" y="38648"/>
                </a:moveTo>
                <a:lnTo>
                  <a:pt x="554260" y="38648"/>
                </a:lnTo>
                <a:lnTo>
                  <a:pt x="556818" y="36089"/>
                </a:lnTo>
                <a:lnTo>
                  <a:pt x="556818" y="22074"/>
                </a:lnTo>
                <a:lnTo>
                  <a:pt x="572706" y="22074"/>
                </a:lnTo>
                <a:lnTo>
                  <a:pt x="572706" y="38648"/>
                </a:lnTo>
                <a:close/>
              </a:path>
              <a:path w="1367155" h="153034">
                <a:moveTo>
                  <a:pt x="589330" y="54078"/>
                </a:moveTo>
                <a:lnTo>
                  <a:pt x="543217" y="54078"/>
                </a:lnTo>
                <a:lnTo>
                  <a:pt x="543217" y="38648"/>
                </a:lnTo>
                <a:lnTo>
                  <a:pt x="589330" y="38648"/>
                </a:lnTo>
                <a:lnTo>
                  <a:pt x="589330" y="54078"/>
                </a:lnTo>
                <a:close/>
              </a:path>
              <a:path w="1367155" h="153034">
                <a:moveTo>
                  <a:pt x="585698" y="116981"/>
                </a:moveTo>
                <a:lnTo>
                  <a:pt x="579399" y="116981"/>
                </a:lnTo>
                <a:lnTo>
                  <a:pt x="568382" y="114749"/>
                </a:lnTo>
                <a:lnTo>
                  <a:pt x="561457" y="109137"/>
                </a:lnTo>
                <a:lnTo>
                  <a:pt x="557970" y="101995"/>
                </a:lnTo>
                <a:lnTo>
                  <a:pt x="557860" y="101770"/>
                </a:lnTo>
                <a:lnTo>
                  <a:pt x="556831" y="94274"/>
                </a:lnTo>
                <a:lnTo>
                  <a:pt x="556831" y="54078"/>
                </a:lnTo>
                <a:lnTo>
                  <a:pt x="572706" y="54078"/>
                </a:lnTo>
                <a:lnTo>
                  <a:pt x="572706" y="97284"/>
                </a:lnTo>
                <a:lnTo>
                  <a:pt x="573788" y="101106"/>
                </a:lnTo>
                <a:lnTo>
                  <a:pt x="573914" y="101551"/>
                </a:lnTo>
                <a:lnTo>
                  <a:pt x="574040" y="101995"/>
                </a:lnTo>
                <a:lnTo>
                  <a:pt x="590283" y="101995"/>
                </a:lnTo>
                <a:lnTo>
                  <a:pt x="590283" y="115546"/>
                </a:lnTo>
                <a:lnTo>
                  <a:pt x="585698" y="116981"/>
                </a:lnTo>
                <a:close/>
              </a:path>
              <a:path w="1367155" h="153034">
                <a:moveTo>
                  <a:pt x="590283" y="101995"/>
                </a:moveTo>
                <a:lnTo>
                  <a:pt x="585571" y="101995"/>
                </a:lnTo>
                <a:lnTo>
                  <a:pt x="587679" y="101551"/>
                </a:lnTo>
                <a:lnTo>
                  <a:pt x="590283" y="101106"/>
                </a:lnTo>
                <a:lnTo>
                  <a:pt x="590283" y="101995"/>
                </a:lnTo>
                <a:close/>
              </a:path>
              <a:path w="1367155" h="153034">
                <a:moveTo>
                  <a:pt x="437515" y="116194"/>
                </a:moveTo>
                <a:lnTo>
                  <a:pt x="423227" y="116194"/>
                </a:lnTo>
                <a:lnTo>
                  <a:pt x="395401" y="38648"/>
                </a:lnTo>
                <a:lnTo>
                  <a:pt x="413092" y="38648"/>
                </a:lnTo>
                <a:lnTo>
                  <a:pt x="430095" y="88559"/>
                </a:lnTo>
                <a:lnTo>
                  <a:pt x="430212" y="88902"/>
                </a:lnTo>
                <a:lnTo>
                  <a:pt x="446110" y="88902"/>
                </a:lnTo>
                <a:lnTo>
                  <a:pt x="437515" y="116194"/>
                </a:lnTo>
                <a:close/>
              </a:path>
              <a:path w="1367155" h="153034">
                <a:moveTo>
                  <a:pt x="446110" y="88902"/>
                </a:moveTo>
                <a:lnTo>
                  <a:pt x="430212" y="88902"/>
                </a:lnTo>
                <a:lnTo>
                  <a:pt x="445985" y="38648"/>
                </a:lnTo>
                <a:lnTo>
                  <a:pt x="460260" y="38648"/>
                </a:lnTo>
                <a:lnTo>
                  <a:pt x="469141" y="66435"/>
                </a:lnTo>
                <a:lnTo>
                  <a:pt x="453186" y="66435"/>
                </a:lnTo>
                <a:lnTo>
                  <a:pt x="446218" y="88559"/>
                </a:lnTo>
                <a:lnTo>
                  <a:pt x="446110" y="88902"/>
                </a:lnTo>
                <a:close/>
              </a:path>
              <a:path w="1367155" h="153034">
                <a:moveTo>
                  <a:pt x="493150" y="88559"/>
                </a:moveTo>
                <a:lnTo>
                  <a:pt x="476211" y="88559"/>
                </a:lnTo>
                <a:lnTo>
                  <a:pt x="493471" y="38648"/>
                </a:lnTo>
                <a:lnTo>
                  <a:pt x="511035" y="38648"/>
                </a:lnTo>
                <a:lnTo>
                  <a:pt x="493150" y="88559"/>
                </a:lnTo>
                <a:close/>
              </a:path>
              <a:path w="1367155" h="153034">
                <a:moveTo>
                  <a:pt x="483247" y="116194"/>
                </a:moveTo>
                <a:lnTo>
                  <a:pt x="468909" y="116194"/>
                </a:lnTo>
                <a:lnTo>
                  <a:pt x="453186" y="66435"/>
                </a:lnTo>
                <a:lnTo>
                  <a:pt x="469141" y="66435"/>
                </a:lnTo>
                <a:lnTo>
                  <a:pt x="476211" y="88559"/>
                </a:lnTo>
                <a:lnTo>
                  <a:pt x="493150" y="88559"/>
                </a:lnTo>
                <a:lnTo>
                  <a:pt x="483247" y="116194"/>
                </a:lnTo>
                <a:close/>
              </a:path>
              <a:path w="1367155" h="153034">
                <a:moveTo>
                  <a:pt x="323024" y="117781"/>
                </a:moveTo>
                <a:lnTo>
                  <a:pt x="305684" y="114369"/>
                </a:lnTo>
                <a:lnTo>
                  <a:pt x="292766" y="105370"/>
                </a:lnTo>
                <a:lnTo>
                  <a:pt x="284744" y="92642"/>
                </a:lnTo>
                <a:lnTo>
                  <a:pt x="282079" y="78030"/>
                </a:lnTo>
                <a:lnTo>
                  <a:pt x="285317" y="60509"/>
                </a:lnTo>
                <a:lnTo>
                  <a:pt x="293982" y="47657"/>
                </a:lnTo>
                <a:lnTo>
                  <a:pt x="306500" y="39745"/>
                </a:lnTo>
                <a:lnTo>
                  <a:pt x="321297" y="37047"/>
                </a:lnTo>
                <a:lnTo>
                  <a:pt x="334999" y="39318"/>
                </a:lnTo>
                <a:lnTo>
                  <a:pt x="345430" y="45328"/>
                </a:lnTo>
                <a:lnTo>
                  <a:pt x="351188" y="51995"/>
                </a:lnTo>
                <a:lnTo>
                  <a:pt x="321310" y="51995"/>
                </a:lnTo>
                <a:lnTo>
                  <a:pt x="313984" y="53193"/>
                </a:lnTo>
                <a:lnTo>
                  <a:pt x="307582" y="56579"/>
                </a:lnTo>
                <a:lnTo>
                  <a:pt x="302567" y="61803"/>
                </a:lnTo>
                <a:lnTo>
                  <a:pt x="299402" y="68518"/>
                </a:lnTo>
                <a:lnTo>
                  <a:pt x="358859" y="68518"/>
                </a:lnTo>
                <a:lnTo>
                  <a:pt x="359613" y="70906"/>
                </a:lnTo>
                <a:lnTo>
                  <a:pt x="358673" y="79935"/>
                </a:lnTo>
                <a:lnTo>
                  <a:pt x="357733" y="83542"/>
                </a:lnTo>
                <a:lnTo>
                  <a:pt x="298996" y="83542"/>
                </a:lnTo>
                <a:lnTo>
                  <a:pt x="301057" y="90518"/>
                </a:lnTo>
                <a:lnTo>
                  <a:pt x="305865" y="96714"/>
                </a:lnTo>
                <a:lnTo>
                  <a:pt x="313242" y="101150"/>
                </a:lnTo>
                <a:lnTo>
                  <a:pt x="323011" y="102846"/>
                </a:lnTo>
                <a:lnTo>
                  <a:pt x="353709" y="102846"/>
                </a:lnTo>
                <a:lnTo>
                  <a:pt x="353237" y="103653"/>
                </a:lnTo>
                <a:lnTo>
                  <a:pt x="346171" y="110680"/>
                </a:lnTo>
                <a:lnTo>
                  <a:pt x="336213" y="115801"/>
                </a:lnTo>
                <a:lnTo>
                  <a:pt x="323024" y="117781"/>
                </a:lnTo>
                <a:close/>
              </a:path>
              <a:path w="1367155" h="153034">
                <a:moveTo>
                  <a:pt x="358859" y="68518"/>
                </a:moveTo>
                <a:lnTo>
                  <a:pt x="341922" y="68518"/>
                </a:lnTo>
                <a:lnTo>
                  <a:pt x="340294" y="63633"/>
                </a:lnTo>
                <a:lnTo>
                  <a:pt x="336388" y="58209"/>
                </a:lnTo>
                <a:lnTo>
                  <a:pt x="330095" y="53809"/>
                </a:lnTo>
                <a:lnTo>
                  <a:pt x="321310" y="51995"/>
                </a:lnTo>
                <a:lnTo>
                  <a:pt x="351188" y="51995"/>
                </a:lnTo>
                <a:lnTo>
                  <a:pt x="352754" y="53809"/>
                </a:lnTo>
                <a:lnTo>
                  <a:pt x="354054" y="56579"/>
                </a:lnTo>
                <a:lnTo>
                  <a:pt x="357301" y="63633"/>
                </a:lnTo>
                <a:lnTo>
                  <a:pt x="358859" y="68518"/>
                </a:lnTo>
                <a:close/>
              </a:path>
              <a:path w="1367155" h="153034">
                <a:moveTo>
                  <a:pt x="353709" y="102846"/>
                </a:moveTo>
                <a:lnTo>
                  <a:pt x="323011" y="102846"/>
                </a:lnTo>
                <a:lnTo>
                  <a:pt x="330918" y="101388"/>
                </a:lnTo>
                <a:lnTo>
                  <a:pt x="337010" y="97799"/>
                </a:lnTo>
                <a:lnTo>
                  <a:pt x="341621" y="93261"/>
                </a:lnTo>
                <a:lnTo>
                  <a:pt x="345084" y="88952"/>
                </a:lnTo>
                <a:lnTo>
                  <a:pt x="357746" y="95950"/>
                </a:lnTo>
                <a:lnTo>
                  <a:pt x="353709" y="102846"/>
                </a:lnTo>
                <a:close/>
              </a:path>
              <a:path w="1367155" h="153034">
                <a:moveTo>
                  <a:pt x="268795" y="45658"/>
                </a:moveTo>
                <a:lnTo>
                  <a:pt x="252818" y="45658"/>
                </a:lnTo>
                <a:lnTo>
                  <a:pt x="252818" y="8980"/>
                </a:lnTo>
                <a:lnTo>
                  <a:pt x="268795" y="8980"/>
                </a:lnTo>
                <a:lnTo>
                  <a:pt x="268795" y="45658"/>
                </a:lnTo>
                <a:close/>
              </a:path>
              <a:path w="1367155" h="153034">
                <a:moveTo>
                  <a:pt x="228117" y="117832"/>
                </a:moveTo>
                <a:lnTo>
                  <a:pt x="191284" y="93679"/>
                </a:lnTo>
                <a:lnTo>
                  <a:pt x="188188" y="77967"/>
                </a:lnTo>
                <a:lnTo>
                  <a:pt x="190831" y="62220"/>
                </a:lnTo>
                <a:lnTo>
                  <a:pt x="198964" y="49165"/>
                </a:lnTo>
                <a:lnTo>
                  <a:pt x="211735" y="40294"/>
                </a:lnTo>
                <a:lnTo>
                  <a:pt x="228307" y="37022"/>
                </a:lnTo>
                <a:lnTo>
                  <a:pt x="236048" y="37728"/>
                </a:lnTo>
                <a:lnTo>
                  <a:pt x="242725" y="39626"/>
                </a:lnTo>
                <a:lnTo>
                  <a:pt x="248321" y="42380"/>
                </a:lnTo>
                <a:lnTo>
                  <a:pt x="252818" y="45658"/>
                </a:lnTo>
                <a:lnTo>
                  <a:pt x="268795" y="45658"/>
                </a:lnTo>
                <a:lnTo>
                  <a:pt x="268795" y="52694"/>
                </a:lnTo>
                <a:lnTo>
                  <a:pt x="227711" y="52694"/>
                </a:lnTo>
                <a:lnTo>
                  <a:pt x="218980" y="54499"/>
                </a:lnTo>
                <a:lnTo>
                  <a:pt x="211672" y="59536"/>
                </a:lnTo>
                <a:lnTo>
                  <a:pt x="206653" y="67235"/>
                </a:lnTo>
                <a:lnTo>
                  <a:pt x="204787" y="77027"/>
                </a:lnTo>
                <a:lnTo>
                  <a:pt x="206455" y="86948"/>
                </a:lnTo>
                <a:lnTo>
                  <a:pt x="211158" y="94917"/>
                </a:lnTo>
                <a:lnTo>
                  <a:pt x="218510" y="100221"/>
                </a:lnTo>
                <a:lnTo>
                  <a:pt x="228117" y="102148"/>
                </a:lnTo>
                <a:lnTo>
                  <a:pt x="234633" y="102356"/>
                </a:lnTo>
                <a:lnTo>
                  <a:pt x="268795" y="102356"/>
                </a:lnTo>
                <a:lnTo>
                  <a:pt x="268795" y="109298"/>
                </a:lnTo>
                <a:lnTo>
                  <a:pt x="253022" y="109298"/>
                </a:lnTo>
                <a:lnTo>
                  <a:pt x="249773" y="111676"/>
                </a:lnTo>
                <a:lnTo>
                  <a:pt x="244551" y="114494"/>
                </a:lnTo>
                <a:lnTo>
                  <a:pt x="237337" y="116847"/>
                </a:lnTo>
                <a:lnTo>
                  <a:pt x="228117" y="117832"/>
                </a:lnTo>
                <a:close/>
              </a:path>
              <a:path w="1367155" h="153034">
                <a:moveTo>
                  <a:pt x="268795" y="102356"/>
                </a:moveTo>
                <a:lnTo>
                  <a:pt x="234633" y="102356"/>
                </a:lnTo>
                <a:lnTo>
                  <a:pt x="240952" y="99891"/>
                </a:lnTo>
                <a:lnTo>
                  <a:pt x="250258" y="90757"/>
                </a:lnTo>
                <a:lnTo>
                  <a:pt x="252842" y="84486"/>
                </a:lnTo>
                <a:lnTo>
                  <a:pt x="252755" y="77967"/>
                </a:lnTo>
                <a:lnTo>
                  <a:pt x="250667" y="67235"/>
                </a:lnTo>
                <a:lnTo>
                  <a:pt x="250558" y="66672"/>
                </a:lnTo>
                <a:lnTo>
                  <a:pt x="244809" y="58801"/>
                </a:lnTo>
                <a:lnTo>
                  <a:pt x="236773" y="54194"/>
                </a:lnTo>
                <a:lnTo>
                  <a:pt x="227711" y="52694"/>
                </a:lnTo>
                <a:lnTo>
                  <a:pt x="268795" y="52694"/>
                </a:lnTo>
                <a:lnTo>
                  <a:pt x="268795" y="102356"/>
                </a:lnTo>
                <a:close/>
              </a:path>
              <a:path w="1367155" h="153034">
                <a:moveTo>
                  <a:pt x="268795" y="116245"/>
                </a:moveTo>
                <a:lnTo>
                  <a:pt x="253022" y="116245"/>
                </a:lnTo>
                <a:lnTo>
                  <a:pt x="253022" y="109298"/>
                </a:lnTo>
                <a:lnTo>
                  <a:pt x="268795" y="109298"/>
                </a:lnTo>
                <a:lnTo>
                  <a:pt x="268795" y="116245"/>
                </a:lnTo>
                <a:close/>
              </a:path>
              <a:path w="1367155" h="153034">
                <a:moveTo>
                  <a:pt x="1162994" y="45417"/>
                </a:moveTo>
                <a:lnTo>
                  <a:pt x="1113828" y="45417"/>
                </a:lnTo>
                <a:lnTo>
                  <a:pt x="1117076" y="43038"/>
                </a:lnTo>
                <a:lnTo>
                  <a:pt x="1122298" y="40221"/>
                </a:lnTo>
                <a:lnTo>
                  <a:pt x="1129512" y="37868"/>
                </a:lnTo>
                <a:lnTo>
                  <a:pt x="1138732" y="36882"/>
                </a:lnTo>
                <a:lnTo>
                  <a:pt x="1154914" y="39960"/>
                </a:lnTo>
                <a:lnTo>
                  <a:pt x="1162994" y="45417"/>
                </a:lnTo>
                <a:close/>
              </a:path>
              <a:path w="1367155" h="153034">
                <a:moveTo>
                  <a:pt x="1114031" y="142864"/>
                </a:moveTo>
                <a:lnTo>
                  <a:pt x="1098054" y="142864"/>
                </a:lnTo>
                <a:lnTo>
                  <a:pt x="1098054" y="38470"/>
                </a:lnTo>
                <a:lnTo>
                  <a:pt x="1113828" y="38470"/>
                </a:lnTo>
                <a:lnTo>
                  <a:pt x="1113828" y="45417"/>
                </a:lnTo>
                <a:lnTo>
                  <a:pt x="1162994" y="45417"/>
                </a:lnTo>
                <a:lnTo>
                  <a:pt x="1167418" y="48404"/>
                </a:lnTo>
                <a:lnTo>
                  <a:pt x="1169969" y="52358"/>
                </a:lnTo>
                <a:lnTo>
                  <a:pt x="1132216" y="52358"/>
                </a:lnTo>
                <a:lnTo>
                  <a:pt x="1125897" y="54823"/>
                </a:lnTo>
                <a:lnTo>
                  <a:pt x="1116591" y="63957"/>
                </a:lnTo>
                <a:lnTo>
                  <a:pt x="1114008" y="70228"/>
                </a:lnTo>
                <a:lnTo>
                  <a:pt x="1114093" y="76671"/>
                </a:lnTo>
                <a:lnTo>
                  <a:pt x="1139139" y="102021"/>
                </a:lnTo>
                <a:lnTo>
                  <a:pt x="1170084" y="102021"/>
                </a:lnTo>
                <a:lnTo>
                  <a:pt x="1167885" y="105550"/>
                </a:lnTo>
                <a:lnTo>
                  <a:pt x="1162837" y="109056"/>
                </a:lnTo>
                <a:lnTo>
                  <a:pt x="1114031" y="109056"/>
                </a:lnTo>
                <a:lnTo>
                  <a:pt x="1114031" y="142864"/>
                </a:lnTo>
                <a:close/>
              </a:path>
              <a:path w="1367155" h="153034">
                <a:moveTo>
                  <a:pt x="1170084" y="102021"/>
                </a:moveTo>
                <a:lnTo>
                  <a:pt x="1139139" y="102021"/>
                </a:lnTo>
                <a:lnTo>
                  <a:pt x="1147867" y="100215"/>
                </a:lnTo>
                <a:lnTo>
                  <a:pt x="1155171" y="95179"/>
                </a:lnTo>
                <a:lnTo>
                  <a:pt x="1160186" y="87480"/>
                </a:lnTo>
                <a:lnTo>
                  <a:pt x="1162050" y="77687"/>
                </a:lnTo>
                <a:lnTo>
                  <a:pt x="1160394" y="67767"/>
                </a:lnTo>
                <a:lnTo>
                  <a:pt x="1155692" y="59798"/>
                </a:lnTo>
                <a:lnTo>
                  <a:pt x="1148339" y="54493"/>
                </a:lnTo>
                <a:lnTo>
                  <a:pt x="1138732" y="52567"/>
                </a:lnTo>
                <a:lnTo>
                  <a:pt x="1132216" y="52358"/>
                </a:lnTo>
                <a:lnTo>
                  <a:pt x="1169969" y="52358"/>
                </a:lnTo>
                <a:lnTo>
                  <a:pt x="1175565" y="61035"/>
                </a:lnTo>
                <a:lnTo>
                  <a:pt x="1178674" y="76671"/>
                </a:lnTo>
                <a:lnTo>
                  <a:pt x="1176018" y="92495"/>
                </a:lnTo>
                <a:lnTo>
                  <a:pt x="1170084" y="102021"/>
                </a:lnTo>
                <a:close/>
              </a:path>
              <a:path w="1367155" h="153034">
                <a:moveTo>
                  <a:pt x="1138542" y="117692"/>
                </a:moveTo>
                <a:lnTo>
                  <a:pt x="1130806" y="116986"/>
                </a:lnTo>
                <a:lnTo>
                  <a:pt x="1124129" y="115089"/>
                </a:lnTo>
                <a:lnTo>
                  <a:pt x="1118530" y="112335"/>
                </a:lnTo>
                <a:lnTo>
                  <a:pt x="1114031" y="109056"/>
                </a:lnTo>
                <a:lnTo>
                  <a:pt x="1162837" y="109056"/>
                </a:lnTo>
                <a:lnTo>
                  <a:pt x="1155114" y="114421"/>
                </a:lnTo>
                <a:lnTo>
                  <a:pt x="1138542" y="117692"/>
                </a:lnTo>
                <a:close/>
              </a:path>
              <a:path w="1367155" h="153034">
                <a:moveTo>
                  <a:pt x="1353892" y="43461"/>
                </a:moveTo>
                <a:lnTo>
                  <a:pt x="1316926" y="43461"/>
                </a:lnTo>
                <a:lnTo>
                  <a:pt x="1321511" y="39067"/>
                </a:lnTo>
                <a:lnTo>
                  <a:pt x="1329626" y="37301"/>
                </a:lnTo>
                <a:lnTo>
                  <a:pt x="1335595" y="37301"/>
                </a:lnTo>
                <a:lnTo>
                  <a:pt x="1348286" y="39720"/>
                </a:lnTo>
                <a:lnTo>
                  <a:pt x="1353892" y="43461"/>
                </a:lnTo>
                <a:close/>
              </a:path>
              <a:path w="1367155" h="153034">
                <a:moveTo>
                  <a:pt x="1316926" y="116549"/>
                </a:moveTo>
                <a:lnTo>
                  <a:pt x="1301000" y="116549"/>
                </a:lnTo>
                <a:lnTo>
                  <a:pt x="1301000" y="38610"/>
                </a:lnTo>
                <a:lnTo>
                  <a:pt x="1316926" y="38610"/>
                </a:lnTo>
                <a:lnTo>
                  <a:pt x="1316926" y="43461"/>
                </a:lnTo>
                <a:lnTo>
                  <a:pt x="1353892" y="43461"/>
                </a:lnTo>
                <a:lnTo>
                  <a:pt x="1358207" y="46341"/>
                </a:lnTo>
                <a:lnTo>
                  <a:pt x="1362402" y="52795"/>
                </a:lnTo>
                <a:lnTo>
                  <a:pt x="1321663" y="52795"/>
                </a:lnTo>
                <a:lnTo>
                  <a:pt x="1316926" y="62397"/>
                </a:lnTo>
                <a:lnTo>
                  <a:pt x="1316926" y="116549"/>
                </a:lnTo>
                <a:close/>
              </a:path>
              <a:path w="1367155" h="153034">
                <a:moveTo>
                  <a:pt x="1366799" y="116549"/>
                </a:moveTo>
                <a:lnTo>
                  <a:pt x="1350670" y="116549"/>
                </a:lnTo>
                <a:lnTo>
                  <a:pt x="1350670" y="64619"/>
                </a:lnTo>
                <a:lnTo>
                  <a:pt x="1347952" y="52795"/>
                </a:lnTo>
                <a:lnTo>
                  <a:pt x="1362402" y="52795"/>
                </a:lnTo>
                <a:lnTo>
                  <a:pt x="1364624" y="56215"/>
                </a:lnTo>
                <a:lnTo>
                  <a:pt x="1366799" y="68391"/>
                </a:lnTo>
                <a:lnTo>
                  <a:pt x="1366799" y="116549"/>
                </a:lnTo>
                <a:close/>
              </a:path>
              <a:path w="1367155" h="153034">
                <a:moveTo>
                  <a:pt x="931875" y="116283"/>
                </a:moveTo>
                <a:lnTo>
                  <a:pt x="915136" y="116283"/>
                </a:lnTo>
                <a:lnTo>
                  <a:pt x="915136" y="10517"/>
                </a:lnTo>
                <a:lnTo>
                  <a:pt x="928903" y="10517"/>
                </a:lnTo>
                <a:lnTo>
                  <a:pt x="952365" y="42674"/>
                </a:lnTo>
                <a:lnTo>
                  <a:pt x="931875" y="42674"/>
                </a:lnTo>
                <a:lnTo>
                  <a:pt x="931875" y="116283"/>
                </a:lnTo>
                <a:close/>
              </a:path>
              <a:path w="1367155" h="153034">
                <a:moveTo>
                  <a:pt x="999197" y="83885"/>
                </a:moveTo>
                <a:lnTo>
                  <a:pt x="982433" y="83885"/>
                </a:lnTo>
                <a:lnTo>
                  <a:pt x="982433" y="10517"/>
                </a:lnTo>
                <a:lnTo>
                  <a:pt x="999197" y="10517"/>
                </a:lnTo>
                <a:lnTo>
                  <a:pt x="999197" y="83885"/>
                </a:lnTo>
                <a:close/>
              </a:path>
              <a:path w="1367155" h="153034">
                <a:moveTo>
                  <a:pt x="999197" y="116283"/>
                </a:moveTo>
                <a:lnTo>
                  <a:pt x="985304" y="116283"/>
                </a:lnTo>
                <a:lnTo>
                  <a:pt x="931875" y="42674"/>
                </a:lnTo>
                <a:lnTo>
                  <a:pt x="952365" y="42674"/>
                </a:lnTo>
                <a:lnTo>
                  <a:pt x="982433" y="83885"/>
                </a:lnTo>
                <a:lnTo>
                  <a:pt x="999197" y="83885"/>
                </a:lnTo>
                <a:lnTo>
                  <a:pt x="999197" y="116283"/>
                </a:lnTo>
                <a:close/>
              </a:path>
              <a:path w="1367155" h="153034">
                <a:moveTo>
                  <a:pt x="15748" y="116232"/>
                </a:moveTo>
                <a:lnTo>
                  <a:pt x="0" y="116232"/>
                </a:lnTo>
                <a:lnTo>
                  <a:pt x="0" y="17540"/>
                </a:lnTo>
                <a:lnTo>
                  <a:pt x="12877" y="17540"/>
                </a:lnTo>
                <a:lnTo>
                  <a:pt x="35122" y="47576"/>
                </a:lnTo>
                <a:lnTo>
                  <a:pt x="15748" y="47576"/>
                </a:lnTo>
                <a:lnTo>
                  <a:pt x="15748" y="116232"/>
                </a:lnTo>
                <a:close/>
              </a:path>
              <a:path w="1367155" h="153034">
                <a:moveTo>
                  <a:pt x="66241" y="63222"/>
                </a:moveTo>
                <a:lnTo>
                  <a:pt x="46710" y="63222"/>
                </a:lnTo>
                <a:lnTo>
                  <a:pt x="80463" y="17540"/>
                </a:lnTo>
                <a:lnTo>
                  <a:pt x="93497" y="17540"/>
                </a:lnTo>
                <a:lnTo>
                  <a:pt x="93497" y="47830"/>
                </a:lnTo>
                <a:lnTo>
                  <a:pt x="77546" y="47830"/>
                </a:lnTo>
                <a:lnTo>
                  <a:pt x="66241" y="63222"/>
                </a:lnTo>
                <a:close/>
              </a:path>
              <a:path w="1367155" h="153034">
                <a:moveTo>
                  <a:pt x="46710" y="89816"/>
                </a:moveTo>
                <a:lnTo>
                  <a:pt x="15748" y="47576"/>
                </a:lnTo>
                <a:lnTo>
                  <a:pt x="35122" y="47576"/>
                </a:lnTo>
                <a:lnTo>
                  <a:pt x="46710" y="63222"/>
                </a:lnTo>
                <a:lnTo>
                  <a:pt x="66241" y="63222"/>
                </a:lnTo>
                <a:lnTo>
                  <a:pt x="46710" y="89816"/>
                </a:lnTo>
                <a:close/>
              </a:path>
              <a:path w="1367155" h="153034">
                <a:moveTo>
                  <a:pt x="93497" y="116232"/>
                </a:moveTo>
                <a:lnTo>
                  <a:pt x="77546" y="116232"/>
                </a:lnTo>
                <a:lnTo>
                  <a:pt x="77546" y="47830"/>
                </a:lnTo>
                <a:lnTo>
                  <a:pt x="93497" y="47830"/>
                </a:lnTo>
                <a:lnTo>
                  <a:pt x="93497" y="11623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00552" y="782116"/>
            <a:ext cx="7821930" cy="2352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interaction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between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components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follows: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550">
              <a:latin typeface="Tahoma"/>
              <a:cs typeface="Tahoma"/>
            </a:endParaRPr>
          </a:p>
          <a:p>
            <a:pPr marL="608330" indent="-184150">
              <a:lnSpc>
                <a:spcPct val="100000"/>
              </a:lnSpc>
              <a:buAutoNum type="arabicPeriod"/>
              <a:tabLst>
                <a:tab pos="608330" algn="l"/>
              </a:tabLst>
            </a:pP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requests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secret.</a:t>
            </a:r>
            <a:endParaRPr sz="1550">
              <a:latin typeface="Tahoma"/>
              <a:cs typeface="Tahoma"/>
            </a:endParaRPr>
          </a:p>
          <a:p>
            <a:pPr marL="607695" indent="-22352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607695" algn="l"/>
              </a:tabLst>
            </a:pP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verifies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user's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identity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authorization.</a:t>
            </a:r>
            <a:endParaRPr sz="1550">
              <a:latin typeface="Tahoma"/>
              <a:cs typeface="Tahoma"/>
            </a:endParaRPr>
          </a:p>
          <a:p>
            <a:pPr marL="608330" indent="-22669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608330" algn="l"/>
              </a:tabLst>
            </a:pPr>
            <a:r>
              <a:rPr dirty="0" sz="1550" spc="-100">
                <a:solidFill>
                  <a:srgbClr val="212121"/>
                </a:solidFill>
                <a:latin typeface="Tahoma"/>
                <a:cs typeface="Tahoma"/>
              </a:rPr>
              <a:t>If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authorized,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55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retrieves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55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endParaRPr sz="1550">
              <a:latin typeface="Tahoma"/>
              <a:cs typeface="Tahoma"/>
            </a:endParaRPr>
          </a:p>
          <a:p>
            <a:pPr marL="608330" indent="-233679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608330" algn="l"/>
              </a:tabLst>
            </a:pP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55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55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decrypts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55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KMS.</a:t>
            </a:r>
            <a:endParaRPr sz="1550">
              <a:latin typeface="Tahoma"/>
              <a:cs typeface="Tahoma"/>
            </a:endParaRPr>
          </a:p>
          <a:p>
            <a:pPr marL="607695" indent="-22606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607695" algn="l"/>
              </a:tabLst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decrypted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provided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service.</a:t>
            </a:r>
            <a:endParaRPr sz="1550">
              <a:latin typeface="Tahoma"/>
              <a:cs typeface="Tahoma"/>
            </a:endParaRPr>
          </a:p>
          <a:p>
            <a:pPr marL="608330" indent="-23114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608330" algn="l"/>
              </a:tabLst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attempts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logged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audited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Cloud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Protector.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00552" y="3813690"/>
            <a:ext cx="8514080" cy="3808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40"/>
              </a:spcBef>
              <a:buAutoNum type="arabicPeriod" startAt="3"/>
              <a:tabLst>
                <a:tab pos="376555" algn="l"/>
              </a:tabLst>
            </a:pPr>
            <a:r>
              <a:rPr dirty="0" sz="2700" spc="50">
                <a:latin typeface="Tahoma"/>
                <a:cs typeface="Tahoma"/>
              </a:rPr>
              <a:t>Implementation</a:t>
            </a:r>
            <a:r>
              <a:rPr dirty="0" sz="2700" spc="-10">
                <a:latin typeface="Tahoma"/>
                <a:cs typeface="Tahoma"/>
              </a:rPr>
              <a:t> Details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Tahoma"/>
              <a:buAutoNum type="arabicPeriod" startAt="3"/>
            </a:pPr>
            <a:endParaRPr sz="2700">
              <a:latin typeface="Tahoma"/>
              <a:cs typeface="Tahoma"/>
            </a:endParaRPr>
          </a:p>
          <a:p>
            <a:pPr lvl="1" marL="459105" indent="-457200">
              <a:lnSpc>
                <a:spcPct val="100000"/>
              </a:lnSpc>
              <a:buSzPct val="95348"/>
              <a:buAutoNum type="arabicPeriod"/>
              <a:tabLst>
                <a:tab pos="459105" algn="l"/>
              </a:tabLst>
            </a:pPr>
            <a:r>
              <a:rPr dirty="0" sz="2150">
                <a:latin typeface="Tahoma"/>
                <a:cs typeface="Tahoma"/>
              </a:rPr>
              <a:t>Setting</a:t>
            </a:r>
            <a:r>
              <a:rPr dirty="0" sz="2150" spc="-25">
                <a:latin typeface="Tahoma"/>
                <a:cs typeface="Tahoma"/>
              </a:rPr>
              <a:t> </a:t>
            </a:r>
            <a:r>
              <a:rPr dirty="0" sz="2150" spc="70">
                <a:latin typeface="Tahoma"/>
                <a:cs typeface="Tahoma"/>
              </a:rPr>
              <a:t>up</a:t>
            </a:r>
            <a:r>
              <a:rPr dirty="0" sz="2150" spc="-30">
                <a:latin typeface="Tahoma"/>
                <a:cs typeface="Tahoma"/>
              </a:rPr>
              <a:t> </a:t>
            </a:r>
            <a:r>
              <a:rPr dirty="0" sz="2150" spc="70">
                <a:latin typeface="Tahoma"/>
                <a:cs typeface="Tahoma"/>
              </a:rPr>
              <a:t>GCS</a:t>
            </a:r>
            <a:r>
              <a:rPr dirty="0" sz="2150" spc="-30">
                <a:latin typeface="Tahoma"/>
                <a:cs typeface="Tahoma"/>
              </a:rPr>
              <a:t> </a:t>
            </a:r>
            <a:r>
              <a:rPr dirty="0" sz="2150" spc="55">
                <a:latin typeface="Tahoma"/>
                <a:cs typeface="Tahoma"/>
              </a:rPr>
              <a:t>and</a:t>
            </a:r>
            <a:r>
              <a:rPr dirty="0" sz="2150" spc="-30">
                <a:latin typeface="Tahoma"/>
                <a:cs typeface="Tahoma"/>
              </a:rPr>
              <a:t> </a:t>
            </a:r>
            <a:r>
              <a:rPr dirty="0" sz="2150" spc="45">
                <a:latin typeface="Tahoma"/>
                <a:cs typeface="Tahoma"/>
              </a:rPr>
              <a:t>KMS</a:t>
            </a:r>
            <a:endParaRPr sz="2150">
              <a:latin typeface="Tahoma"/>
              <a:cs typeface="Tahoma"/>
            </a:endParaRPr>
          </a:p>
          <a:p>
            <a:pPr lvl="2" marL="607695" marR="143510" indent="-184150">
              <a:lnSpc>
                <a:spcPct val="131200"/>
              </a:lnSpc>
              <a:spcBef>
                <a:spcPts val="2555"/>
              </a:spcBef>
              <a:buAutoNum type="arabicPeriod"/>
              <a:tabLst>
                <a:tab pos="608965" algn="l"/>
              </a:tabLst>
            </a:pP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Create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bucket: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Create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dedicated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bucket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secrets.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Ensure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bucket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configured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appropriate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controls.</a:t>
            </a:r>
            <a:endParaRPr sz="1550">
              <a:latin typeface="Tahoma"/>
              <a:cs typeface="Tahoma"/>
            </a:endParaRPr>
          </a:p>
          <a:p>
            <a:pPr lvl="2" marL="607695" indent="-22352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607695" algn="l"/>
              </a:tabLst>
            </a:pP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Create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key: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Create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secrets.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Choose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location</a:t>
            </a:r>
            <a:endParaRPr sz="155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580"/>
              </a:spcBef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that is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geographically</a:t>
            </a:r>
            <a:r>
              <a:rPr dirty="0" sz="155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close</a:t>
            </a:r>
            <a:r>
              <a:rPr dirty="0" sz="155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55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bucket.</a:t>
            </a:r>
            <a:endParaRPr sz="1550">
              <a:latin typeface="Tahoma"/>
              <a:cs typeface="Tahoma"/>
            </a:endParaRPr>
          </a:p>
          <a:p>
            <a:pPr lvl="2" marL="608330" indent="-226695">
              <a:lnSpc>
                <a:spcPct val="100000"/>
              </a:lnSpc>
              <a:spcBef>
                <a:spcPts val="395"/>
              </a:spcBef>
              <a:buAutoNum type="arabicPeriod" startAt="3"/>
              <a:tabLst>
                <a:tab pos="608330" algn="l"/>
              </a:tabLst>
            </a:pP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Grant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IAM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permissions:</a:t>
            </a:r>
            <a:r>
              <a:rPr dirty="0" sz="1550" spc="2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Grant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necessary</a:t>
            </a:r>
            <a:r>
              <a:rPr dirty="0" sz="155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IAM</a:t>
            </a:r>
            <a:r>
              <a:rPr dirty="0" sz="155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permissions</a:t>
            </a:r>
            <a:r>
              <a:rPr dirty="0" sz="155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endParaRPr sz="1550">
              <a:latin typeface="Tahoma"/>
              <a:cs typeface="Tahoma"/>
            </a:endParaRPr>
          </a:p>
          <a:p>
            <a:pPr marL="608965" marR="250825">
              <a:lnSpc>
                <a:spcPct val="126600"/>
              </a:lnSpc>
              <a:spcBef>
                <a:spcPts val="85"/>
              </a:spcBef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need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secrets.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includes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permissions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bucket,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55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key,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Protector.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3.2.</a:t>
            </a:r>
            <a:r>
              <a:rPr dirty="0" spc="40"/>
              <a:t> </a:t>
            </a:r>
            <a:r>
              <a:rPr dirty="0"/>
              <a:t>Storing</a:t>
            </a:r>
            <a:r>
              <a:rPr dirty="0" spc="50"/>
              <a:t> </a:t>
            </a:r>
            <a:r>
              <a:rPr dirty="0" spc="-10"/>
              <a:t>Secrets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1046620"/>
            <a:ext cx="8672195" cy="63874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621030" indent="-18796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Before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storing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GCS,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key.</a:t>
            </a:r>
            <a:endParaRPr sz="1600">
              <a:latin typeface="Tahoma"/>
              <a:cs typeface="Tahoma"/>
            </a:endParaRPr>
          </a:p>
          <a:p>
            <a:pPr marL="621030" marR="60960" indent="-228600">
              <a:lnSpc>
                <a:spcPts val="2490"/>
              </a:lnSpc>
              <a:spcBef>
                <a:spcPts val="85"/>
              </a:spcBef>
              <a:buAutoNum type="arabicPeriod"/>
              <a:tabLst>
                <a:tab pos="62230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encrypted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GCS: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separate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object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in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60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bucket.</a:t>
            </a:r>
            <a:endParaRPr sz="1600">
              <a:latin typeface="Tahoma"/>
              <a:cs typeface="Tahoma"/>
            </a:endParaRPr>
          </a:p>
          <a:p>
            <a:pPr marL="621030" indent="-23177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Metadata: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metadata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related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212121"/>
                </a:solidFill>
                <a:latin typeface="Tahoma"/>
                <a:cs typeface="Tahoma"/>
              </a:rPr>
              <a:t>(e.g.,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name,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version,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expiration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date)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object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metadata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00" spc="-80">
                <a:latin typeface="Tahoma"/>
                <a:cs typeface="Tahoma"/>
              </a:rPr>
              <a:t>3.3.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Accessing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Secrets</a:t>
            </a:r>
            <a:endParaRPr sz="2200">
              <a:latin typeface="Tahoma"/>
              <a:cs typeface="Tahoma"/>
            </a:endParaRPr>
          </a:p>
          <a:p>
            <a:pPr marL="621030" marR="227329" indent="-187960">
              <a:lnSpc>
                <a:spcPct val="129900"/>
              </a:lnSpc>
              <a:spcBef>
                <a:spcPts val="2610"/>
              </a:spcBef>
              <a:buAutoNum type="arabicPeriod"/>
              <a:tabLst>
                <a:tab pos="622300" algn="l"/>
              </a:tabLst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Authenticate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Authorize: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must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authenticate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GCP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be 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authorized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secret.</a:t>
            </a:r>
            <a:endParaRPr sz="1600">
              <a:latin typeface="Tahoma"/>
              <a:cs typeface="Tahoma"/>
            </a:endParaRPr>
          </a:p>
          <a:p>
            <a:pPr marL="621030" indent="-2286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Request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requests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Protector.</a:t>
            </a:r>
            <a:endParaRPr sz="1600">
              <a:latin typeface="Tahoma"/>
              <a:cs typeface="Tahoma"/>
            </a:endParaRPr>
          </a:p>
          <a:p>
            <a:pPr marL="621030" indent="-231775">
              <a:lnSpc>
                <a:spcPct val="100000"/>
              </a:lnSpc>
              <a:spcBef>
                <a:spcPts val="390"/>
              </a:spcBef>
              <a:buAutoNum type="arabicPeriod" startAt="3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Retrieve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retrieves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endParaRPr sz="1600">
              <a:latin typeface="Tahoma"/>
              <a:cs typeface="Tahoma"/>
            </a:endParaRPr>
          </a:p>
          <a:p>
            <a:pPr marL="621030" indent="-238760">
              <a:lnSpc>
                <a:spcPct val="100000"/>
              </a:lnSpc>
              <a:spcBef>
                <a:spcPts val="390"/>
              </a:spcBef>
              <a:buAutoNum type="arabicPeriod" startAt="4"/>
              <a:tabLst>
                <a:tab pos="621030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Decrypt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decrypts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KMS.</a:t>
            </a:r>
            <a:endParaRPr sz="1600">
              <a:latin typeface="Tahoma"/>
              <a:cs typeface="Tahoma"/>
            </a:endParaRPr>
          </a:p>
          <a:p>
            <a:pPr marL="621030" marR="22860" indent="-231140">
              <a:lnSpc>
                <a:spcPts val="2490"/>
              </a:lnSpc>
              <a:spcBef>
                <a:spcPts val="85"/>
              </a:spcBef>
              <a:buAutoNum type="arabicPeriod" startAt="4"/>
              <a:tabLst>
                <a:tab pos="622300" algn="l"/>
              </a:tabLst>
            </a:pP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decrypted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decrypted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service.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00" spc="-45">
                <a:latin typeface="Tahoma"/>
                <a:cs typeface="Tahoma"/>
              </a:rPr>
              <a:t>3.4.</a:t>
            </a:r>
            <a:r>
              <a:rPr dirty="0" sz="2200" spc="-2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Secret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Rotation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6700" y="82212"/>
            <a:ext cx="8622665" cy="553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1030" marR="551815" indent="-187960">
              <a:lnSpc>
                <a:spcPct val="129900"/>
              </a:lnSpc>
              <a:spcBef>
                <a:spcPts val="100"/>
              </a:spcBef>
              <a:buAutoNum type="arabicPeriod"/>
              <a:tabLst>
                <a:tab pos="622300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Automated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Rotation: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rotates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a 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predefined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schedule.</a:t>
            </a:r>
            <a:endParaRPr sz="1600">
              <a:latin typeface="Tahoma"/>
              <a:cs typeface="Tahoma"/>
            </a:endParaRPr>
          </a:p>
          <a:p>
            <a:pPr marL="621030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030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Generate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Generate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random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number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generator.</a:t>
            </a:r>
            <a:endParaRPr sz="1600">
              <a:latin typeface="Tahoma"/>
              <a:cs typeface="Tahoma"/>
            </a:endParaRPr>
          </a:p>
          <a:p>
            <a:pPr marL="621030" indent="-231775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new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key.</a:t>
            </a:r>
            <a:endParaRPr sz="1600">
              <a:latin typeface="Tahoma"/>
              <a:cs typeface="Tahoma"/>
            </a:endParaRPr>
          </a:p>
          <a:p>
            <a:pPr marL="621030" marR="359410" indent="-238760">
              <a:lnSpc>
                <a:spcPts val="2490"/>
              </a:lnSpc>
              <a:spcBef>
                <a:spcPts val="85"/>
              </a:spcBef>
              <a:buAutoNum type="arabicPeriod" startAt="3"/>
              <a:tabLst>
                <a:tab pos="62230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GCS: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encrypted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new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version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endParaRPr sz="1600">
              <a:latin typeface="Tahoma"/>
              <a:cs typeface="Tahoma"/>
            </a:endParaRPr>
          </a:p>
          <a:p>
            <a:pPr marL="621030" indent="-231140">
              <a:lnSpc>
                <a:spcPct val="100000"/>
              </a:lnSpc>
              <a:spcBef>
                <a:spcPts val="215"/>
              </a:spcBef>
              <a:buAutoNum type="arabicPeriod" startAt="3"/>
              <a:tabLst>
                <a:tab pos="621030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Update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references: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Update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references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point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version.</a:t>
            </a:r>
            <a:endParaRPr sz="1600">
              <a:latin typeface="Tahoma"/>
              <a:cs typeface="Tahoma"/>
            </a:endParaRPr>
          </a:p>
          <a:p>
            <a:pPr marL="621030" indent="-235585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621030" algn="l"/>
              </a:tabLst>
            </a:pP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Disable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old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secret: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Disable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old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prevent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being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used.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200" spc="-80">
                <a:latin typeface="Tahoma"/>
                <a:cs typeface="Tahoma"/>
              </a:rPr>
              <a:t>3.5. </a:t>
            </a:r>
            <a:r>
              <a:rPr dirty="0" sz="2200" spc="55">
                <a:latin typeface="Tahoma"/>
                <a:cs typeface="Tahoma"/>
              </a:rPr>
              <a:t>Auditing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and</a:t>
            </a:r>
            <a:r>
              <a:rPr dirty="0" sz="2200" spc="-7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Alerting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Tahoma"/>
              <a:cs typeface="Tahoma"/>
            </a:endParaRPr>
          </a:p>
          <a:p>
            <a:pPr marL="621030" indent="-187960">
              <a:lnSpc>
                <a:spcPct val="100000"/>
              </a:lnSpc>
              <a:buAutoNum type="arabicPeriod"/>
              <a:tabLst>
                <a:tab pos="621030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Logging: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logs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attempts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secrets.</a:t>
            </a:r>
            <a:endParaRPr sz="1600">
              <a:latin typeface="Tahoma"/>
              <a:cs typeface="Tahoma"/>
            </a:endParaRPr>
          </a:p>
          <a:p>
            <a:pPr marL="621030" marR="5080" indent="-228600">
              <a:lnSpc>
                <a:spcPts val="2490"/>
              </a:lnSpc>
              <a:spcBef>
                <a:spcPts val="90"/>
              </a:spcBef>
              <a:buAutoNum type="arabicPeriod"/>
              <a:tabLst>
                <a:tab pos="622300" algn="l"/>
              </a:tabLst>
            </a:pP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Audit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Logs: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logs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include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accessed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timestamp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accessed.</a:t>
            </a:r>
            <a:endParaRPr sz="1600">
              <a:latin typeface="Tahoma"/>
              <a:cs typeface="Tahoma"/>
            </a:endParaRPr>
          </a:p>
          <a:p>
            <a:pPr marL="621030" indent="-23177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Alerting: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generates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alerts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suspicious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activity,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attempts</a:t>
            </a:r>
            <a:r>
              <a:rPr dirty="0" sz="1600" spc="2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excessive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attempts.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6298505"/>
            <a:ext cx="8062595" cy="144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98145" algn="l"/>
              </a:tabLst>
            </a:pPr>
            <a:r>
              <a:rPr dirty="0" sz="2800">
                <a:latin typeface="Tahoma"/>
                <a:cs typeface="Tahoma"/>
              </a:rPr>
              <a:t>Security</a:t>
            </a:r>
            <a:r>
              <a:rPr dirty="0" sz="2800" spc="11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Considerations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Tahoma"/>
              <a:buAutoNum type="arabicPeriod" startAt="4"/>
            </a:pPr>
            <a:endParaRPr sz="28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Least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Privilege: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Grant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only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necessary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IAM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permissions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Encryption: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Always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before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storing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GCS.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25899" y="82212"/>
            <a:ext cx="8110855" cy="1866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659765" indent="-190500">
              <a:lnSpc>
                <a:spcPct val="129900"/>
              </a:lnSpc>
              <a:spcBef>
                <a:spcPts val="100"/>
              </a:spcBef>
              <a:buChar char="•"/>
              <a:tabLst>
                <a:tab pos="2025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Rotation: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Regularly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minimize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impact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potential compromise.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Auditing:</a:t>
            </a:r>
            <a:r>
              <a:rPr dirty="0" sz="1600" spc="229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Monitor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logs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suspicious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activity.</a:t>
            </a:r>
            <a:endParaRPr sz="1600">
              <a:latin typeface="Tahoma"/>
              <a:cs typeface="Tahoma"/>
            </a:endParaRPr>
          </a:p>
          <a:p>
            <a:pPr marL="202565" marR="5080" indent="-190500">
              <a:lnSpc>
                <a:spcPts val="2490"/>
              </a:lnSpc>
              <a:spcBef>
                <a:spcPts val="85"/>
              </a:spcBef>
              <a:buChar char="•"/>
              <a:tabLst>
                <a:tab pos="2025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Multi-Factor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Authentication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(MFA):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Enforce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MFA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who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have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locker</a:t>
            </a:r>
            <a:r>
              <a:rPr dirty="0" sz="1600" spc="2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system.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202565" algn="l"/>
              </a:tabLst>
            </a:pP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Network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Security: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Restrict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network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bucket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KMS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key.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2640905"/>
            <a:ext cx="7990205" cy="235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905" indent="-37020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82905" algn="l"/>
              </a:tabLst>
            </a:pPr>
            <a:r>
              <a:rPr dirty="0" sz="2800" spc="-10">
                <a:latin typeface="Tahoma"/>
                <a:cs typeface="Tahoma"/>
              </a:rPr>
              <a:t>Benefits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Tahoma"/>
              <a:buAutoNum type="arabicPeriod" startAt="5"/>
            </a:pPr>
            <a:endParaRPr sz="28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Enhanced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Security:</a:t>
            </a:r>
            <a:r>
              <a:rPr dirty="0" sz="1600" spc="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secure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controlled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way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store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manage</a:t>
            </a:r>
            <a:endParaRPr sz="16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spcBef>
                <a:spcPts val="575"/>
              </a:spcBef>
              <a:buChar char="•"/>
              <a:tabLst>
                <a:tab pos="621665" algn="l"/>
              </a:tabLst>
            </a:pPr>
            <a:r>
              <a:rPr dirty="0" sz="1600" spc="-71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baseline="3472" sz="2400" spc="-45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dirty="0" sz="1600" spc="-509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baseline="3472" sz="2400" spc="-434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600" spc="-420">
                <a:solidFill>
                  <a:srgbClr val="212121"/>
                </a:solidFill>
                <a:latin typeface="Tahoma"/>
                <a:cs typeface="Tahoma"/>
              </a:rPr>
              <a:t>c</a:t>
            </a:r>
            <a:r>
              <a:rPr dirty="0" baseline="3472" sz="2400" spc="-569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600" spc="-10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dirty="0" baseline="3472" sz="2400" spc="-6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600" spc="-42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baseline="3472" sz="2400" spc="-104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dirty="0" sz="1600" spc="-40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baseline="3472" sz="2400" spc="-66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-19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baseline="3472" sz="2400" spc="-24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600" spc="-19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r>
              <a:rPr dirty="0" baseline="3472" sz="2400" spc="60">
                <a:solidFill>
                  <a:srgbClr val="212121"/>
                </a:solidFill>
                <a:latin typeface="Tahoma"/>
                <a:cs typeface="Tahoma"/>
              </a:rPr>
              <a:t>ize</a:t>
            </a:r>
            <a:r>
              <a:rPr dirty="0" baseline="3472" sz="2400" spc="15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dirty="0" baseline="3472" sz="2400" spc="292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>
                <a:solidFill>
                  <a:srgbClr val="212121"/>
                </a:solidFill>
                <a:latin typeface="Tahoma"/>
                <a:cs typeface="Tahoma"/>
              </a:rPr>
              <a:t>Management:</a:t>
            </a:r>
            <a:r>
              <a:rPr dirty="0" baseline="3472" sz="2400" spc="4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>
                <a:solidFill>
                  <a:srgbClr val="212121"/>
                </a:solidFill>
                <a:latin typeface="Tahoma"/>
                <a:cs typeface="Tahoma"/>
              </a:rPr>
              <a:t>Simplifies</a:t>
            </a:r>
            <a:r>
              <a:rPr dirty="0" baseline="3472" sz="2400" spc="3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>
                <a:solidFill>
                  <a:srgbClr val="212121"/>
                </a:solidFill>
                <a:latin typeface="Tahoma"/>
                <a:cs typeface="Tahoma"/>
              </a:rPr>
              <a:t>secret</a:t>
            </a:r>
            <a:r>
              <a:rPr dirty="0" baseline="3472" sz="2400" spc="322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baseline="3472" sz="2400" spc="3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dirty="0" baseline="3472" sz="2400" spc="3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baseline="3472" sz="2400" spc="-30">
                <a:solidFill>
                  <a:srgbClr val="212121"/>
                </a:solidFill>
                <a:latin typeface="Tahoma"/>
                <a:cs typeface="Tahoma"/>
              </a:rPr>
              <a:t>GCP.</a:t>
            </a:r>
            <a:endParaRPr baseline="3472" sz="24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6216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Automated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Rotation: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Reduces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risk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compromised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secrets.</a:t>
            </a:r>
            <a:endParaRPr sz="16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Improved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Auditing: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detailed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audit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logs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attempts.</a:t>
            </a:r>
            <a:endParaRPr sz="1600">
              <a:latin typeface="Tahoma"/>
              <a:cs typeface="Tahoma"/>
            </a:endParaRPr>
          </a:p>
          <a:p>
            <a:pPr lvl="1"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Reduced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Risk: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Minimizes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risk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breaches.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5688905"/>
            <a:ext cx="21926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">
                <a:latin typeface="Tahoma"/>
                <a:cs typeface="Tahoma"/>
              </a:rPr>
              <a:t>6.</a:t>
            </a:r>
            <a:r>
              <a:rPr dirty="0" sz="2800" spc="-155">
                <a:latin typeface="Tahoma"/>
                <a:cs typeface="Tahoma"/>
              </a:rPr>
              <a:t> </a:t>
            </a:r>
            <a:r>
              <a:rPr dirty="0" sz="2800" spc="55"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6700" y="90150"/>
            <a:ext cx="8667115" cy="155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locker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system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GCP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GCS,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KMS,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IAM,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Functions,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hypothetical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Protector,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significantly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sensitive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information.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solution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centralized,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automated,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auditable</a:t>
            </a:r>
            <a:r>
              <a:rPr dirty="0" sz="1600" spc="500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way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secrets,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reducing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risk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unauthorized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breaches.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key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success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lies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careful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planning,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proper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configuration,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ongoing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monitoring.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2025-07-31T19:28:16Z</dcterms:created>
  <dcterms:modified xsi:type="dcterms:W3CDTF">2025-07-31T19:28:16Z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</Properties>
</file>