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7ECEF4C-5602-4098-9D42-021B8361CA33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5E6E9F1-0EE1-4A3E-90B8-D3CF1F3A8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EF4C-5602-4098-9D42-021B8361CA33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E9F1-0EE1-4A3E-90B8-D3CF1F3A8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EF4C-5602-4098-9D42-021B8361CA33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E9F1-0EE1-4A3E-90B8-D3CF1F3A8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7ECEF4C-5602-4098-9D42-021B8361CA33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E6E9F1-0EE1-4A3E-90B8-D3CF1F3A89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7ECEF4C-5602-4098-9D42-021B8361CA33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5E6E9F1-0EE1-4A3E-90B8-D3CF1F3A8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EF4C-5602-4098-9D42-021B8361CA33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E9F1-0EE1-4A3E-90B8-D3CF1F3A89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EF4C-5602-4098-9D42-021B8361CA33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E9F1-0EE1-4A3E-90B8-D3CF1F3A89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ECEF4C-5602-4098-9D42-021B8361CA33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E6E9F1-0EE1-4A3E-90B8-D3CF1F3A89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EF4C-5602-4098-9D42-021B8361CA33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6E9F1-0EE1-4A3E-90B8-D3CF1F3A8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7ECEF4C-5602-4098-9D42-021B8361CA33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5E6E9F1-0EE1-4A3E-90B8-D3CF1F3A89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7ECEF4C-5602-4098-9D42-021B8361CA33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5E6E9F1-0EE1-4A3E-90B8-D3CF1F3A89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7ECEF4C-5602-4098-9D42-021B8361CA33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5E6E9F1-0EE1-4A3E-90B8-D3CF1F3A89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14290"/>
            <a:ext cx="7467600" cy="142876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Google Cloud Text-to-Speech (</a:t>
            </a:r>
            <a:r>
              <a:rPr lang="en-US" b="1" dirty="0" smtClean="0"/>
              <a:t>T</a:t>
            </a:r>
            <a:r>
              <a:rPr lang="en-US" dirty="0" smtClean="0"/>
              <a:t> TS)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/>
              <a:t>Google Cloud Text-to-Speech (TTS) is </a:t>
            </a:r>
            <a:r>
              <a:rPr lang="en-US" sz="2000"/>
              <a:t>a </a:t>
            </a:r>
            <a:r>
              <a:rPr lang="en-US" sz="2000" smtClean="0"/>
              <a:t>cloud-based </a:t>
            </a:r>
            <a:r>
              <a:rPr lang="en-US" sz="2000" dirty="0"/>
              <a:t>service that converts written text into natural-sounding speech. It's like having a robot that can read out loud for </a:t>
            </a:r>
            <a:r>
              <a:rPr lang="en-US" sz="2000"/>
              <a:t>you</a:t>
            </a:r>
            <a:r>
              <a:rPr lang="en-US" sz="2000" smtClean="0"/>
              <a:t>!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0242" name="AutoShape 2" descr="Text-to-Speech AI: Lifelike Speec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AutoShape 4" descr="Text-to-Speech AI: Lifelike Speec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AutoShape 6" descr="Google Cloud Voices - Text-to-Speec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AutoShape 8" descr="Google Cloud Voices - Text-to-Speec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0" name="AutoShape 10" descr="Google Cloud Voices - Text-to-Speec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2" name="AutoShape 12" descr="Google Cloud Voices - Text-to-Speec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4" name="AutoShape 14" descr="Google Cloud Voices - Text-to-Speec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6" name="AutoShape 16" descr="Google Cloud Voices - Text-to-Speec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8" name="AutoShape 18" descr="Google Cloud Voices - Text-to-Speec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0" name="AutoShape 20" descr="Google Cloud Voices - Text-to-Speec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2" name="AutoShape 22" descr="Google Cloud Voices - Text-to-Speec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4" name="AutoShape 24" descr="Google Cloud Voices - Text-to-Speec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6" name="AutoShape 26" descr="Google Cloud Voices - Text-to-Speec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68" name="AutoShape 28" descr="Google Cloud Voices - Text-to-Speec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0" name="AutoShape 30" descr="Google Cloud Voices - Text-to-Speec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2" name="AutoShape 32" descr="Google Cloud Voices - Text-to-Speec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4" name="AutoShape 34" descr="Google Cloud Voices - Text-to-Speec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76" name="AutoShape 36" descr="Text-to-Speech AI: Lifelike Speec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928934"/>
            <a:ext cx="8072494" cy="3000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voiceovers</a:t>
            </a:r>
            <a:endParaRPr lang="en-US" dirty="0"/>
          </a:p>
          <a:p>
            <a:r>
              <a:rPr lang="en-US" dirty="0"/>
              <a:t>Google Cloud TTS offers a free tier, as well as several paid tiers, depending on the number of characters you need to synthesize. The free tier includes:</a:t>
            </a:r>
          </a:p>
          <a:p>
            <a:pPr lvl="0"/>
            <a:r>
              <a:rPr lang="en-US" dirty="0"/>
              <a:t>1 million characters per month</a:t>
            </a:r>
          </a:p>
          <a:p>
            <a:pPr lvl="0"/>
            <a:r>
              <a:rPr lang="en-US" dirty="0"/>
              <a:t>4 million characters per day</a:t>
            </a:r>
          </a:p>
          <a:p>
            <a:pPr lvl="0"/>
            <a:r>
              <a:rPr lang="en-US" dirty="0"/>
              <a:t>100,000 characters per minute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Getting Started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Getting Started</a:t>
            </a:r>
            <a:endParaRPr lang="en-US" dirty="0"/>
          </a:p>
          <a:p>
            <a:r>
              <a:rPr lang="en-US" dirty="0"/>
              <a:t>To get started with Google Cloud TTS, follow these steps:</a:t>
            </a:r>
          </a:p>
          <a:p>
            <a:pPr lvl="0"/>
            <a:r>
              <a:rPr lang="en-US" b="1" dirty="0"/>
              <a:t>Create a Google Cloud account:</a:t>
            </a:r>
            <a:r>
              <a:rPr lang="en-US" dirty="0"/>
              <a:t> Sign up for a free Google Cloud account if you haven't already.</a:t>
            </a:r>
          </a:p>
          <a:p>
            <a:pPr lvl="0"/>
            <a:r>
              <a:rPr lang="en-US" b="1" dirty="0"/>
              <a:t>Enable the TTS API:</a:t>
            </a:r>
            <a:r>
              <a:rPr lang="en-US" dirty="0"/>
              <a:t> Enable the Cloud Text-to-Speech API in the Google Cloud Console.</a:t>
            </a:r>
          </a:p>
          <a:p>
            <a:pPr lvl="0"/>
            <a:r>
              <a:rPr lang="en-US" b="1" dirty="0"/>
              <a:t>Choose a programming language:</a:t>
            </a:r>
            <a:r>
              <a:rPr lang="en-US" dirty="0"/>
              <a:t> Choose a programming language you want to use to interact with the TTS API (e.g., Python, Java, Node.js).</a:t>
            </a:r>
          </a:p>
          <a:p>
            <a:r>
              <a:rPr lang="en-US" b="1" dirty="0"/>
              <a:t>Start synthesizing:</a:t>
            </a:r>
            <a:r>
              <a:rPr lang="en-US" dirty="0"/>
              <a:t> Start </a:t>
            </a:r>
            <a:r>
              <a:rPr lang="en-US" dirty="0" err="1"/>
              <a:t>synthesi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86" y="857250"/>
            <a:ext cx="692948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Use Google Cloud TTS?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	</a:t>
            </a:r>
            <a:endParaRPr lang="en-US" dirty="0"/>
          </a:p>
          <a:p>
            <a:pPr lvl="0"/>
            <a:r>
              <a:rPr lang="en-US" b="1" dirty="0"/>
              <a:t>Convenience:</a:t>
            </a:r>
            <a:r>
              <a:rPr lang="en-US" dirty="0"/>
              <a:t> TTS allows you to create audio content without needing to record audio files manually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Scalability:</a:t>
            </a:r>
            <a:r>
              <a:rPr lang="en-US" dirty="0"/>
              <a:t> With TTS, you can generate audio files in bulk, making it perfect for large-scale applications.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Customization:</a:t>
            </a:r>
            <a:r>
              <a:rPr lang="en-US" dirty="0" smtClean="0"/>
              <a:t> You can choose from a variety of voices, languages, and speaking styles to fit your needs.</a:t>
            </a:r>
          </a:p>
          <a:p>
            <a:pPr lvl="0"/>
            <a:r>
              <a:rPr lang="en-US" b="1" dirty="0" smtClean="0"/>
              <a:t>Cost-effective:</a:t>
            </a:r>
            <a:r>
              <a:rPr lang="en-US" dirty="0" smtClean="0"/>
              <a:t> TTS is a cost-effective solution compared to recording and editing audio files manually.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Does it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Here's a high-level overview of how Google Cloud TTS works:</a:t>
            </a:r>
          </a:p>
          <a:p>
            <a:pPr lvl="0"/>
            <a:r>
              <a:rPr lang="en-US" b="1" dirty="0"/>
              <a:t>Text Input:</a:t>
            </a:r>
            <a:r>
              <a:rPr lang="en-US" dirty="0"/>
              <a:t> You provide the written text you want to convert to speech.</a:t>
            </a:r>
          </a:p>
          <a:p>
            <a:pPr lvl="0"/>
            <a:r>
              <a:rPr lang="en-US" b="1" dirty="0"/>
              <a:t>Language Selection:</a:t>
            </a:r>
            <a:r>
              <a:rPr lang="en-US" dirty="0"/>
              <a:t> You choose the language and voice you want to use for the audio output.</a:t>
            </a:r>
          </a:p>
          <a:p>
            <a:pPr lvl="0"/>
            <a:r>
              <a:rPr lang="en-US" b="1" dirty="0"/>
              <a:t>TTS Engine:</a:t>
            </a:r>
            <a:r>
              <a:rPr lang="en-US" dirty="0"/>
              <a:t> The TTS engine processes the text and generates an audio file using the selected voice and language.</a:t>
            </a:r>
          </a:p>
          <a:p>
            <a:pPr lvl="0"/>
            <a:r>
              <a:rPr lang="en-US" b="1" dirty="0"/>
              <a:t>Audio Output:</a:t>
            </a:r>
            <a:r>
              <a:rPr lang="en-US" dirty="0"/>
              <a:t> The generated audio file is returned to you, ready for use in your application.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Features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lvl="0"/>
            <a:r>
              <a:rPr lang="en-US" b="1" dirty="0"/>
              <a:t>Multi-language support:</a:t>
            </a:r>
            <a:r>
              <a:rPr lang="en-US" dirty="0"/>
              <a:t> TTS supports over 100 languages and dialects.</a:t>
            </a:r>
          </a:p>
          <a:p>
            <a:pPr lvl="0"/>
            <a:r>
              <a:rPr lang="en-US" b="1" dirty="0"/>
              <a:t>Custom voices:</a:t>
            </a:r>
            <a:r>
              <a:rPr lang="en-US" dirty="0"/>
              <a:t> You can create custom voices tailored to your brand or application.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SSML support:</a:t>
            </a:r>
            <a:r>
              <a:rPr lang="en-US" dirty="0" smtClean="0"/>
              <a:t> TTS supports Speech Synthesis Markup Language (SSML), which allows for advanced audio customization.</a:t>
            </a:r>
          </a:p>
          <a:p>
            <a:pPr lvl="0"/>
            <a:r>
              <a:rPr lang="en-US" b="1" dirty="0" smtClean="0"/>
              <a:t>Real-time synthesis:</a:t>
            </a:r>
            <a:r>
              <a:rPr lang="en-US" dirty="0" smtClean="0"/>
              <a:t> TTS can generate audio files in real-time, making it perfect for applications that require immediate audio output</a:t>
            </a:r>
            <a:r>
              <a:rPr lang="en-US" b="1" dirty="0" smtClean="0"/>
              <a:t>	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	</a:t>
            </a:r>
            <a:endParaRPr lang="en-US" dirty="0"/>
          </a:p>
          <a:p>
            <a:pPr lvl="0"/>
            <a:r>
              <a:rPr lang="en-US" b="1" dirty="0" err="1"/>
              <a:t>Audiobooks</a:t>
            </a:r>
            <a:r>
              <a:rPr lang="en-US" b="1" dirty="0"/>
              <a:t> and podcasts:</a:t>
            </a:r>
            <a:r>
              <a:rPr lang="en-US" dirty="0"/>
              <a:t> TTS can be used to generate audio content for </a:t>
            </a:r>
            <a:r>
              <a:rPr lang="en-US" dirty="0" err="1"/>
              <a:t>audiobooks</a:t>
            </a:r>
            <a:r>
              <a:rPr lang="en-US" dirty="0"/>
              <a:t>, podcasts, and educational materials.</a:t>
            </a:r>
          </a:p>
          <a:p>
            <a:pPr lvl="0"/>
            <a:r>
              <a:rPr lang="en-US" b="1" dirty="0"/>
              <a:t>Virtual assistants:</a:t>
            </a:r>
            <a:r>
              <a:rPr lang="en-US" dirty="0"/>
              <a:t> TTS can be used to power virtual assistants, such as Google Assistant, Amazon </a:t>
            </a:r>
            <a:r>
              <a:rPr lang="en-US" dirty="0" err="1"/>
              <a:t>Alexa</a:t>
            </a:r>
            <a:r>
              <a:rPr lang="en-US" dirty="0"/>
              <a:t>, and more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Accessibility:</a:t>
            </a:r>
            <a:r>
              <a:rPr lang="en-US" dirty="0" smtClean="0"/>
              <a:t> TTS can be used to provide audio descriptions for visually impaired users, making digital content more accessible.</a:t>
            </a:r>
          </a:p>
          <a:p>
            <a:pPr lvl="0"/>
            <a:r>
              <a:rPr lang="en-US" b="1" dirty="0" smtClean="0"/>
              <a:t>Marketing and advertising:</a:t>
            </a:r>
            <a:r>
              <a:rPr lang="en-US" dirty="0" smtClean="0"/>
              <a:t> TTS can be used to generate audio ads, voiceovers, and other marketing materials.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</TotalTime>
  <Words>412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What is Google Cloud Text-to-Speech (T TS) </vt:lpstr>
      <vt:lpstr>Slide 2</vt:lpstr>
      <vt:lpstr>Why Use Google Cloud TTS?</vt:lpstr>
      <vt:lpstr>Slide 4</vt:lpstr>
      <vt:lpstr>How Does it Work</vt:lpstr>
      <vt:lpstr>Features </vt:lpstr>
      <vt:lpstr>Slide 7</vt:lpstr>
      <vt:lpstr>Use Cases</vt:lpstr>
      <vt:lpstr>Slide 9</vt:lpstr>
      <vt:lpstr>Pricing</vt:lpstr>
      <vt:lpstr>Getting Started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Google Cloud Text-to-Speech (TTS)?</dc:title>
  <dc:creator>swastik computer</dc:creator>
  <cp:lastModifiedBy>swastik computer</cp:lastModifiedBy>
  <cp:revision>12</cp:revision>
  <dcterms:created xsi:type="dcterms:W3CDTF">2025-07-25T20:01:53Z</dcterms:created>
  <dcterms:modified xsi:type="dcterms:W3CDTF">2025-07-26T03:05:50Z</dcterms:modified>
</cp:coreProperties>
</file>