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1" r:id="rId5"/>
    <p:sldId id="262" r:id="rId6"/>
    <p:sldId id="258" r:id="rId7"/>
    <p:sldId id="259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8584" y="1273628"/>
            <a:ext cx="8915399" cy="2262781"/>
          </a:xfrm>
        </p:spPr>
        <p:txBody>
          <a:bodyPr/>
          <a:lstStyle/>
          <a:p>
            <a:pPr algn="ctr"/>
            <a:r>
              <a:rPr lang="en-IN" dirty="0" smtClean="0"/>
              <a:t>Application of Blockchain in Benami Transactions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10358"/>
          </a:xfrm>
        </p:spPr>
        <p:txBody>
          <a:bodyPr>
            <a:normAutofit/>
          </a:bodyPr>
          <a:lstStyle/>
          <a:p>
            <a:pPr algn="r"/>
            <a:r>
              <a:rPr lang="en-IN" b="1" dirty="0" smtClean="0"/>
              <a:t>Abhishek S Patil</a:t>
            </a:r>
          </a:p>
          <a:p>
            <a:pPr algn="r"/>
            <a:r>
              <a:rPr lang="en-IN" b="1" dirty="0" smtClean="0"/>
              <a:t>Bharath S</a:t>
            </a:r>
          </a:p>
          <a:p>
            <a:pPr algn="r"/>
            <a:r>
              <a:rPr lang="en-IN" b="1" dirty="0" smtClean="0"/>
              <a:t>6</a:t>
            </a:r>
            <a:r>
              <a:rPr lang="en-IN" b="1" baseline="30000" dirty="0" smtClean="0"/>
              <a:t>th</a:t>
            </a:r>
            <a:r>
              <a:rPr lang="en-IN" b="1" dirty="0" smtClean="0"/>
              <a:t> Sem- ECE</a:t>
            </a:r>
          </a:p>
          <a:p>
            <a:pPr algn="r"/>
            <a:r>
              <a:rPr lang="en-IN" b="1" dirty="0" smtClean="0"/>
              <a:t>JSS Science and Technology University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51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After validating the method by which the buyer wishes </a:t>
            </a:r>
            <a:r>
              <a:rPr lang="en-US" dirty="0" smtClean="0"/>
              <a:t>to buy </a:t>
            </a:r>
            <a:r>
              <a:rPr lang="en-US" dirty="0"/>
              <a:t>the property, he will be taken to the next stage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second </a:t>
            </a:r>
            <a:r>
              <a:rPr lang="en-US" dirty="0"/>
              <a:t>stage displays </a:t>
            </a:r>
            <a:r>
              <a:rPr lang="en-US" dirty="0" smtClean="0"/>
              <a:t>details of all the properties which he can afford.</a:t>
            </a:r>
          </a:p>
          <a:p>
            <a:pPr algn="just"/>
            <a:r>
              <a:rPr lang="en-US" dirty="0"/>
              <a:t>All the </a:t>
            </a:r>
            <a:r>
              <a:rPr lang="en-US" dirty="0" smtClean="0"/>
              <a:t>ID’s </a:t>
            </a:r>
            <a:r>
              <a:rPr lang="en-US" dirty="0"/>
              <a:t>generated in the seller </a:t>
            </a:r>
            <a:r>
              <a:rPr lang="en-US" dirty="0" smtClean="0"/>
              <a:t>validation phase </a:t>
            </a:r>
            <a:r>
              <a:rPr lang="en-US" dirty="0"/>
              <a:t>will be displayed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After the purchase a new </a:t>
            </a:r>
            <a:r>
              <a:rPr lang="en-US" dirty="0" smtClean="0"/>
              <a:t>block </a:t>
            </a:r>
            <a:r>
              <a:rPr lang="en-US" dirty="0"/>
              <a:t>will be </a:t>
            </a:r>
            <a:r>
              <a:rPr lang="en-US" dirty="0" smtClean="0"/>
              <a:t>created indicating </a:t>
            </a:r>
            <a:r>
              <a:rPr lang="en-US" dirty="0"/>
              <a:t>the new owner of the property and his </a:t>
            </a:r>
            <a:r>
              <a:rPr lang="en-US" dirty="0" smtClean="0"/>
              <a:t>details attached </a:t>
            </a:r>
            <a:r>
              <a:rPr lang="en-US" dirty="0"/>
              <a:t>to it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the future if he wishes to buy or sell </a:t>
            </a:r>
            <a:r>
              <a:rPr lang="en-US" dirty="0" smtClean="0"/>
              <a:t>any property </a:t>
            </a:r>
            <a:r>
              <a:rPr lang="en-US" dirty="0"/>
              <a:t>then his details could be fetched directly from </a:t>
            </a:r>
            <a:r>
              <a:rPr lang="en-US" dirty="0" smtClean="0"/>
              <a:t>the existing Blockchain.</a:t>
            </a:r>
          </a:p>
          <a:p>
            <a:pPr algn="just"/>
            <a:r>
              <a:rPr lang="en-US" dirty="0" smtClean="0"/>
              <a:t>Second </a:t>
            </a:r>
            <a:r>
              <a:rPr lang="en-US" dirty="0"/>
              <a:t>major advantage is avoiding black money.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3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76" y="2439847"/>
            <a:ext cx="8911687" cy="1280890"/>
          </a:xfrm>
        </p:spPr>
        <p:txBody>
          <a:bodyPr/>
          <a:lstStyle/>
          <a:p>
            <a:pPr algn="ctr"/>
            <a:r>
              <a:rPr lang="en-IN" dirty="0" smtClean="0"/>
              <a:t>Thank You…!!!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2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/>
              <a:t>Benami” basically means “without a name</a:t>
            </a:r>
            <a:r>
              <a:rPr lang="en-US" dirty="0" smtClean="0"/>
              <a:t>”.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“Benami transaction” </a:t>
            </a:r>
            <a:r>
              <a:rPr lang="en-US" dirty="0" smtClean="0"/>
              <a:t>is defined </a:t>
            </a:r>
            <a:r>
              <a:rPr lang="en-US" dirty="0"/>
              <a:t>as an act of transaction or arrangement of property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Payment for </a:t>
            </a:r>
            <a:r>
              <a:rPr lang="en-US" dirty="0"/>
              <a:t>such a property is done by another person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Blockchain technology is a distributed ledger </a:t>
            </a:r>
            <a:r>
              <a:rPr lang="en-US" dirty="0" smtClean="0"/>
              <a:t>technology which </a:t>
            </a:r>
            <a:r>
              <a:rPr lang="en-US" dirty="0"/>
              <a:t>acts as a data structure</a:t>
            </a:r>
            <a:r>
              <a:rPr lang="en-US" dirty="0" smtClean="0"/>
              <a:t>.</a:t>
            </a: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Removes </a:t>
            </a:r>
            <a:r>
              <a:rPr lang="en-IN" dirty="0"/>
              <a:t>the central </a:t>
            </a:r>
            <a:r>
              <a:rPr lang="en-IN" dirty="0" smtClean="0"/>
              <a:t>Servers.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9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Real estate </a:t>
            </a:r>
            <a:r>
              <a:rPr lang="en-US" dirty="0"/>
              <a:t>sector in India is expected to reach US$ 650 </a:t>
            </a:r>
            <a:r>
              <a:rPr lang="en-US" dirty="0" smtClean="0"/>
              <a:t>billion.</a:t>
            </a:r>
          </a:p>
          <a:p>
            <a:pPr algn="just"/>
            <a:r>
              <a:rPr lang="en-US" dirty="0" smtClean="0"/>
              <a:t>Its </a:t>
            </a:r>
            <a:r>
              <a:rPr lang="en-US" dirty="0"/>
              <a:t>share in </a:t>
            </a:r>
            <a:r>
              <a:rPr lang="en-US" dirty="0" smtClean="0"/>
              <a:t>India's </a:t>
            </a:r>
            <a:r>
              <a:rPr lang="en-US" dirty="0"/>
              <a:t>Gross Domestic Product (GDP) </a:t>
            </a:r>
            <a:r>
              <a:rPr lang="en-US" dirty="0" smtClean="0"/>
              <a:t>is projected </a:t>
            </a:r>
            <a:r>
              <a:rPr lang="en-US" dirty="0"/>
              <a:t>increase to 17 per cent by 2040</a:t>
            </a:r>
            <a:r>
              <a:rPr lang="en-US" dirty="0" smtClean="0"/>
              <a:t>.</a:t>
            </a:r>
          </a:p>
          <a:p>
            <a:pPr algn="just"/>
            <a:r>
              <a:rPr lang="en-IN" dirty="0" smtClean="0"/>
              <a:t>A total of US$1.4 trillion black money is held in Switzerland.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6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New 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User </a:t>
            </a:r>
            <a:r>
              <a:rPr lang="en-US" dirty="0"/>
              <a:t>details are stored using Smart Contracts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Hashing is a technique which gives encrypted output </a:t>
            </a:r>
            <a:r>
              <a:rPr lang="en-US" dirty="0" smtClean="0"/>
              <a:t>when an </a:t>
            </a:r>
            <a:r>
              <a:rPr lang="en-US" dirty="0"/>
              <a:t>input of any length is given to the hash function.</a:t>
            </a:r>
            <a:endParaRPr lang="en-US" dirty="0" smtClean="0"/>
          </a:p>
          <a:p>
            <a:pPr algn="just"/>
            <a:r>
              <a:rPr lang="en-US" dirty="0"/>
              <a:t>Digital </a:t>
            </a:r>
            <a:r>
              <a:rPr lang="en-US" dirty="0" smtClean="0"/>
              <a:t>signature </a:t>
            </a:r>
            <a:r>
              <a:rPr lang="en-US" dirty="0"/>
              <a:t>is attached to </a:t>
            </a:r>
            <a:r>
              <a:rPr lang="en-US" dirty="0" smtClean="0"/>
              <a:t>an electronically </a:t>
            </a:r>
            <a:r>
              <a:rPr lang="en-US" dirty="0"/>
              <a:t>transmitted document to verify its contents </a:t>
            </a:r>
            <a:r>
              <a:rPr lang="en-US" dirty="0" smtClean="0"/>
              <a:t>and the </a:t>
            </a:r>
            <a:r>
              <a:rPr lang="en-US" dirty="0"/>
              <a:t>sender's identity.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9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52" y="727346"/>
            <a:ext cx="5257800" cy="18199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23" y="2978331"/>
            <a:ext cx="7258050" cy="27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Two phases- Seller validation and Buyer validation.</a:t>
            </a:r>
          </a:p>
          <a:p>
            <a:pPr algn="just"/>
            <a:r>
              <a:rPr lang="en-US" dirty="0" smtClean="0"/>
              <a:t>Details </a:t>
            </a:r>
            <a:r>
              <a:rPr lang="en-US" dirty="0"/>
              <a:t>to be entered </a:t>
            </a:r>
            <a:r>
              <a:rPr lang="en-US" dirty="0" smtClean="0"/>
              <a:t>are name </a:t>
            </a:r>
            <a:r>
              <a:rPr lang="en-US" dirty="0"/>
              <a:t>of the person who owns the property, property </a:t>
            </a:r>
            <a:r>
              <a:rPr lang="en-US" dirty="0" smtClean="0"/>
              <a:t>details etc.</a:t>
            </a:r>
          </a:p>
          <a:p>
            <a:pPr algn="just"/>
            <a:r>
              <a:rPr lang="en-US" dirty="0" smtClean="0"/>
              <a:t>Suitable </a:t>
            </a:r>
            <a:r>
              <a:rPr lang="en-US" dirty="0"/>
              <a:t>amount will be </a:t>
            </a:r>
            <a:r>
              <a:rPr lang="en-US" dirty="0" smtClean="0"/>
              <a:t>decided according </a:t>
            </a:r>
            <a:r>
              <a:rPr lang="en-US" dirty="0"/>
              <a:t>to the </a:t>
            </a:r>
            <a:r>
              <a:rPr lang="en-US" dirty="0" smtClean="0"/>
              <a:t>location.</a:t>
            </a:r>
          </a:p>
          <a:p>
            <a:pPr algn="just"/>
            <a:r>
              <a:rPr lang="en-US" dirty="0"/>
              <a:t>An ID </a:t>
            </a:r>
            <a:r>
              <a:rPr lang="en-US" dirty="0" smtClean="0"/>
              <a:t>will be </a:t>
            </a:r>
            <a:r>
              <a:rPr lang="en-US" dirty="0"/>
              <a:t>generated for each of the selling property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dirty="0" smtClean="0"/>
              <a:t>entire information </a:t>
            </a:r>
            <a:r>
              <a:rPr lang="en-US" dirty="0"/>
              <a:t>regarding the property can be fetched using </a:t>
            </a:r>
            <a:r>
              <a:rPr lang="en-US" dirty="0" smtClean="0"/>
              <a:t>the ID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0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391886"/>
            <a:ext cx="8817428" cy="6191794"/>
          </a:xfrm>
        </p:spPr>
      </p:pic>
    </p:spTree>
    <p:extLst>
      <p:ext uri="{BB962C8B-B14F-4D97-AF65-F5344CB8AC3E}">
        <p14:creationId xmlns:p14="http://schemas.microsoft.com/office/powerpoint/2010/main" val="35355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Buyer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01886"/>
          </a:xfrm>
        </p:spPr>
        <p:txBody>
          <a:bodyPr/>
          <a:lstStyle/>
          <a:p>
            <a:pPr algn="just"/>
            <a:r>
              <a:rPr lang="en-US" dirty="0"/>
              <a:t>Buyer will be </a:t>
            </a:r>
            <a:r>
              <a:rPr lang="en-US" dirty="0" smtClean="0"/>
              <a:t>asked to </a:t>
            </a:r>
            <a:r>
              <a:rPr lang="en-US" dirty="0"/>
              <a:t>enter details such as name, properties under his </a:t>
            </a:r>
            <a:r>
              <a:rPr lang="en-US" dirty="0" smtClean="0"/>
              <a:t>name, source </a:t>
            </a:r>
            <a:r>
              <a:rPr lang="en-US" dirty="0"/>
              <a:t>of income and identity </a:t>
            </a:r>
            <a:r>
              <a:rPr lang="en-US" dirty="0" smtClean="0"/>
              <a:t>proof.</a:t>
            </a:r>
          </a:p>
          <a:p>
            <a:pPr algn="just"/>
            <a:r>
              <a:rPr lang="en-US" dirty="0" smtClean="0"/>
              <a:t>Source </a:t>
            </a:r>
            <a:r>
              <a:rPr lang="en-US" dirty="0"/>
              <a:t>of income is the </a:t>
            </a:r>
            <a:r>
              <a:rPr lang="en-US" dirty="0" smtClean="0"/>
              <a:t>key parameter.</a:t>
            </a:r>
          </a:p>
          <a:p>
            <a:pPr algn="just"/>
            <a:r>
              <a:rPr lang="en-US" dirty="0"/>
              <a:t>The basic three modes of achieving this </a:t>
            </a:r>
            <a:r>
              <a:rPr lang="en-US" dirty="0" smtClean="0"/>
              <a:t>capability is </a:t>
            </a:r>
            <a:r>
              <a:rPr lang="en-US" dirty="0"/>
              <a:t>either by his income which reflects as his bank balance </a:t>
            </a:r>
            <a:r>
              <a:rPr lang="en-US" dirty="0" smtClean="0"/>
              <a:t>or borrow </a:t>
            </a:r>
            <a:r>
              <a:rPr lang="en-US" dirty="0"/>
              <a:t>money from a financially strong person who may </a:t>
            </a:r>
            <a:r>
              <a:rPr lang="en-US" dirty="0" smtClean="0"/>
              <a:t>be a </a:t>
            </a:r>
            <a:r>
              <a:rPr lang="en-US" dirty="0"/>
              <a:t>friend or relative of the buyer or getting a loan from </a:t>
            </a:r>
            <a:r>
              <a:rPr lang="en-US" dirty="0" smtClean="0"/>
              <a:t>any Financial </a:t>
            </a:r>
            <a:r>
              <a:rPr lang="en-US" dirty="0"/>
              <a:t>organization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buyer wishes </a:t>
            </a:r>
            <a:r>
              <a:rPr lang="en-US" dirty="0" smtClean="0"/>
              <a:t>to borrow </a:t>
            </a:r>
            <a:r>
              <a:rPr lang="en-US" dirty="0"/>
              <a:t>amount from a financially strong person the </a:t>
            </a:r>
            <a:r>
              <a:rPr lang="en-US" dirty="0" smtClean="0"/>
              <a:t>details of </a:t>
            </a:r>
            <a:r>
              <a:rPr lang="en-US" dirty="0"/>
              <a:t>the money lender has to be entered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Loan </a:t>
            </a:r>
            <a:r>
              <a:rPr lang="en-US" dirty="0"/>
              <a:t>details have to be entered </a:t>
            </a:r>
            <a:r>
              <a:rPr lang="en-US" dirty="0" smtClean="0"/>
              <a:t>in order </a:t>
            </a:r>
            <a:r>
              <a:rPr lang="en-US" dirty="0"/>
              <a:t>to buy the </a:t>
            </a:r>
            <a:r>
              <a:rPr lang="en-US" dirty="0" smtClean="0"/>
              <a:t>property if he chooses third option.</a:t>
            </a:r>
          </a:p>
          <a:p>
            <a:pPr algn="just"/>
            <a:r>
              <a:rPr lang="en-US" dirty="0" smtClean="0"/>
              <a:t>Whisper protocol is used to communicate between seller and buyer.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0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3" y="666207"/>
            <a:ext cx="7053943" cy="5245644"/>
          </a:xfrm>
        </p:spPr>
      </p:pic>
    </p:spTree>
    <p:extLst>
      <p:ext uri="{BB962C8B-B14F-4D97-AF65-F5344CB8AC3E}">
        <p14:creationId xmlns:p14="http://schemas.microsoft.com/office/powerpoint/2010/main" val="97817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462</TotalTime>
  <Words>474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Application of Blockchain in Benami Transactions</vt:lpstr>
      <vt:lpstr>Introduction</vt:lpstr>
      <vt:lpstr>Analysis</vt:lpstr>
      <vt:lpstr>New Blockchain</vt:lpstr>
      <vt:lpstr>PowerPoint Presentation</vt:lpstr>
      <vt:lpstr>Data Collection</vt:lpstr>
      <vt:lpstr>PowerPoint Presentation</vt:lpstr>
      <vt:lpstr>Buyer Validation</vt:lpstr>
      <vt:lpstr>PowerPoint Presentation</vt:lpstr>
      <vt:lpstr>PowerPoint Presentation</vt:lpstr>
      <vt:lpstr>Thank You…!!!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Blockchain in Benami Transactions</dc:title>
  <dc:creator>Abhishek Patil</dc:creator>
  <cp:lastModifiedBy>Abhishek Patil</cp:lastModifiedBy>
  <cp:revision>10</cp:revision>
  <dcterms:created xsi:type="dcterms:W3CDTF">2019-04-10T04:54:27Z</dcterms:created>
  <dcterms:modified xsi:type="dcterms:W3CDTF">2019-04-10T12:37:20Z</dcterms:modified>
</cp:coreProperties>
</file>