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9" r:id="rId3"/>
    <p:sldId id="261" r:id="rId4"/>
    <p:sldId id="285" r:id="rId5"/>
    <p:sldId id="262" r:id="rId6"/>
    <p:sldId id="260" r:id="rId7"/>
    <p:sldId id="288" r:id="rId8"/>
    <p:sldId id="265" r:id="rId9"/>
    <p:sldId id="289" r:id="rId10"/>
    <p:sldId id="258" r:id="rId11"/>
    <p:sldId id="284"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93A5F-4B2D-446A-8440-0DA2AAA78741}" v="12" dt="2024-01-06T06:08:47.051"/>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63" d="100"/>
          <a:sy n="63" d="100"/>
        </p:scale>
        <p:origin x="8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ta Devi" userId="386ed9bf1c2d9437" providerId="LiveId" clId="{ABD93A5F-4B2D-446A-8440-0DA2AAA78741}"/>
    <pc:docChg chg="undo custSel addSld delSld modSld">
      <pc:chgData name="Kavita Devi" userId="386ed9bf1c2d9437" providerId="LiveId" clId="{ABD93A5F-4B2D-446A-8440-0DA2AAA78741}" dt="2024-01-06T06:11:09.872" v="760" actId="2711"/>
      <pc:docMkLst>
        <pc:docMk/>
      </pc:docMkLst>
      <pc:sldChg chg="modSp mod">
        <pc:chgData name="Kavita Devi" userId="386ed9bf1c2d9437" providerId="LiveId" clId="{ABD93A5F-4B2D-446A-8440-0DA2AAA78741}" dt="2024-01-04T13:30:29.753" v="489" actId="20577"/>
        <pc:sldMkLst>
          <pc:docMk/>
          <pc:sldMk cId="1565274379" sldId="258"/>
        </pc:sldMkLst>
        <pc:spChg chg="mod">
          <ac:chgData name="Kavita Devi" userId="386ed9bf1c2d9437" providerId="LiveId" clId="{ABD93A5F-4B2D-446A-8440-0DA2AAA78741}" dt="2024-01-04T13:30:29.753" v="489" actId="20577"/>
          <ac:spMkLst>
            <pc:docMk/>
            <pc:sldMk cId="1565274379" sldId="258"/>
            <ac:spMk id="3" creationId="{C10B23AC-D04A-D344-054E-CD24CBC4F53B}"/>
          </ac:spMkLst>
        </pc:spChg>
      </pc:sldChg>
      <pc:sldChg chg="modSp mod">
        <pc:chgData name="Kavita Devi" userId="386ed9bf1c2d9437" providerId="LiveId" clId="{ABD93A5F-4B2D-446A-8440-0DA2AAA78741}" dt="2024-01-04T13:36:17.518" v="518" actId="255"/>
        <pc:sldMkLst>
          <pc:docMk/>
          <pc:sldMk cId="2912939652" sldId="259"/>
        </pc:sldMkLst>
        <pc:spChg chg="mod">
          <ac:chgData name="Kavita Devi" userId="386ed9bf1c2d9437" providerId="LiveId" clId="{ABD93A5F-4B2D-446A-8440-0DA2AAA78741}" dt="2024-01-04T13:36:17.518" v="518" actId="255"/>
          <ac:spMkLst>
            <pc:docMk/>
            <pc:sldMk cId="2912939652" sldId="259"/>
            <ac:spMk id="3" creationId="{7C6B569F-7B96-9E14-4130-ED710463252C}"/>
          </ac:spMkLst>
        </pc:spChg>
      </pc:sldChg>
      <pc:sldChg chg="addSp delSp modSp mod">
        <pc:chgData name="Kavita Devi" userId="386ed9bf1c2d9437" providerId="LiveId" clId="{ABD93A5F-4B2D-446A-8440-0DA2AAA78741}" dt="2024-01-04T13:09:46.845" v="135" actId="14100"/>
        <pc:sldMkLst>
          <pc:docMk/>
          <pc:sldMk cId="2533420681" sldId="260"/>
        </pc:sldMkLst>
        <pc:spChg chg="add del mod">
          <ac:chgData name="Kavita Devi" userId="386ed9bf1c2d9437" providerId="LiveId" clId="{ABD93A5F-4B2D-446A-8440-0DA2AAA78741}" dt="2024-01-04T12:59:23.107" v="61" actId="478"/>
          <ac:spMkLst>
            <pc:docMk/>
            <pc:sldMk cId="2533420681" sldId="260"/>
            <ac:spMk id="5" creationId="{58FB32CD-0D10-FF72-560C-8D563777034F}"/>
          </ac:spMkLst>
        </pc:spChg>
        <pc:spChg chg="add del mod">
          <ac:chgData name="Kavita Devi" userId="386ed9bf1c2d9437" providerId="LiveId" clId="{ABD93A5F-4B2D-446A-8440-0DA2AAA78741}" dt="2024-01-04T13:05:42.097" v="100" actId="21"/>
          <ac:spMkLst>
            <pc:docMk/>
            <pc:sldMk cId="2533420681" sldId="260"/>
            <ac:spMk id="7" creationId="{8439DD9E-8FD8-7A32-D708-669E97D88523}"/>
          </ac:spMkLst>
        </pc:spChg>
        <pc:picChg chg="add del mod">
          <ac:chgData name="Kavita Devi" userId="386ed9bf1c2d9437" providerId="LiveId" clId="{ABD93A5F-4B2D-446A-8440-0DA2AAA78741}" dt="2024-01-04T13:03:53.807" v="64" actId="478"/>
          <ac:picMkLst>
            <pc:docMk/>
            <pc:sldMk cId="2533420681" sldId="260"/>
            <ac:picMk id="3" creationId="{582E2E5C-0621-1AB3-9CC9-226C5EC52EB5}"/>
          </ac:picMkLst>
        </pc:picChg>
        <pc:picChg chg="add mod">
          <ac:chgData name="Kavita Devi" userId="386ed9bf1c2d9437" providerId="LiveId" clId="{ABD93A5F-4B2D-446A-8440-0DA2AAA78741}" dt="2024-01-04T13:09:46.845" v="135" actId="14100"/>
          <ac:picMkLst>
            <pc:docMk/>
            <pc:sldMk cId="2533420681" sldId="260"/>
            <ac:picMk id="9" creationId="{FCDF1EFD-B997-41DC-5C62-965F1714E218}"/>
          </ac:picMkLst>
        </pc:picChg>
      </pc:sldChg>
      <pc:sldChg chg="modSp mod">
        <pc:chgData name="Kavita Devi" userId="386ed9bf1c2d9437" providerId="LiveId" clId="{ABD93A5F-4B2D-446A-8440-0DA2AAA78741}" dt="2024-01-06T06:11:09.872" v="760" actId="2711"/>
        <pc:sldMkLst>
          <pc:docMk/>
          <pc:sldMk cId="1995335765" sldId="261"/>
        </pc:sldMkLst>
        <pc:spChg chg="mod">
          <ac:chgData name="Kavita Devi" userId="386ed9bf1c2d9437" providerId="LiveId" clId="{ABD93A5F-4B2D-446A-8440-0DA2AAA78741}" dt="2024-01-06T06:11:09.872" v="760" actId="2711"/>
          <ac:spMkLst>
            <pc:docMk/>
            <pc:sldMk cId="1995335765" sldId="261"/>
            <ac:spMk id="3" creationId="{45105F6E-A423-2612-4593-81C0C5F5FBD6}"/>
          </ac:spMkLst>
        </pc:spChg>
      </pc:sldChg>
      <pc:sldChg chg="modSp mod">
        <pc:chgData name="Kavita Devi" userId="386ed9bf1c2d9437" providerId="LiveId" clId="{ABD93A5F-4B2D-446A-8440-0DA2AAA78741}" dt="2024-01-04T13:35:43.926" v="515" actId="14100"/>
        <pc:sldMkLst>
          <pc:docMk/>
          <pc:sldMk cId="3110153429" sldId="264"/>
        </pc:sldMkLst>
        <pc:graphicFrameChg chg="mod modGraphic">
          <ac:chgData name="Kavita Devi" userId="386ed9bf1c2d9437" providerId="LiveId" clId="{ABD93A5F-4B2D-446A-8440-0DA2AAA78741}" dt="2024-01-04T13:35:43.926" v="515" actId="14100"/>
          <ac:graphicFrameMkLst>
            <pc:docMk/>
            <pc:sldMk cId="3110153429" sldId="264"/>
            <ac:graphicFrameMk id="4" creationId="{96C46FC4-D55C-03C8-EE00-E09B7626C74D}"/>
          </ac:graphicFrameMkLst>
        </pc:graphicFrameChg>
      </pc:sldChg>
      <pc:sldChg chg="addSp delSp modSp mod">
        <pc:chgData name="Kavita Devi" userId="386ed9bf1c2d9437" providerId="LiveId" clId="{ABD93A5F-4B2D-446A-8440-0DA2AAA78741}" dt="2024-01-04T13:16:18.037" v="185" actId="20577"/>
        <pc:sldMkLst>
          <pc:docMk/>
          <pc:sldMk cId="961621877" sldId="265"/>
        </pc:sldMkLst>
        <pc:spChg chg="del mod">
          <ac:chgData name="Kavita Devi" userId="386ed9bf1c2d9437" providerId="LiveId" clId="{ABD93A5F-4B2D-446A-8440-0DA2AAA78741}" dt="2024-01-04T13:14:07.616" v="171" actId="22"/>
          <ac:spMkLst>
            <pc:docMk/>
            <pc:sldMk cId="961621877" sldId="265"/>
            <ac:spMk id="3" creationId="{9F2EAAB5-6C0C-B150-01CB-1494C0E04403}"/>
          </ac:spMkLst>
        </pc:spChg>
        <pc:spChg chg="add del mod">
          <ac:chgData name="Kavita Devi" userId="386ed9bf1c2d9437" providerId="LiveId" clId="{ABD93A5F-4B2D-446A-8440-0DA2AAA78741}" dt="2024-01-04T13:15:03.942" v="176" actId="21"/>
          <ac:spMkLst>
            <pc:docMk/>
            <pc:sldMk cId="961621877" sldId="265"/>
            <ac:spMk id="7" creationId="{E1A60501-9D42-C457-BD2A-65A2CD275348}"/>
          </ac:spMkLst>
        </pc:spChg>
        <pc:spChg chg="add mod">
          <ac:chgData name="Kavita Devi" userId="386ed9bf1c2d9437" providerId="LiveId" clId="{ABD93A5F-4B2D-446A-8440-0DA2AAA78741}" dt="2024-01-04T13:16:18.037" v="185" actId="20577"/>
          <ac:spMkLst>
            <pc:docMk/>
            <pc:sldMk cId="961621877" sldId="265"/>
            <ac:spMk id="9" creationId="{F05A0A98-66E7-FD4D-6167-1F56A5A3AE3D}"/>
          </ac:spMkLst>
        </pc:spChg>
        <pc:picChg chg="add del mod ord">
          <ac:chgData name="Kavita Devi" userId="386ed9bf1c2d9437" providerId="LiveId" clId="{ABD93A5F-4B2D-446A-8440-0DA2AAA78741}" dt="2024-01-04T13:14:13.407" v="173" actId="478"/>
          <ac:picMkLst>
            <pc:docMk/>
            <pc:sldMk cId="961621877" sldId="265"/>
            <ac:picMk id="5" creationId="{85E21A00-B444-5A07-52AF-17ACA256E693}"/>
          </ac:picMkLst>
        </pc:picChg>
      </pc:sldChg>
      <pc:sldChg chg="del">
        <pc:chgData name="Kavita Devi" userId="386ed9bf1c2d9437" providerId="LiveId" clId="{ABD93A5F-4B2D-446A-8440-0DA2AAA78741}" dt="2024-01-04T12:46:25.841" v="5" actId="47"/>
        <pc:sldMkLst>
          <pc:docMk/>
          <pc:sldMk cId="2093668926" sldId="270"/>
        </pc:sldMkLst>
      </pc:sldChg>
      <pc:sldChg chg="modSp del mod">
        <pc:chgData name="Kavita Devi" userId="386ed9bf1c2d9437" providerId="LiveId" clId="{ABD93A5F-4B2D-446A-8440-0DA2AAA78741}" dt="2024-01-06T06:09:58.685" v="754" actId="47"/>
        <pc:sldMkLst>
          <pc:docMk/>
          <pc:sldMk cId="3429579235" sldId="286"/>
        </pc:sldMkLst>
        <pc:spChg chg="mod">
          <ac:chgData name="Kavita Devi" userId="386ed9bf1c2d9437" providerId="LiveId" clId="{ABD93A5F-4B2D-446A-8440-0DA2AAA78741}" dt="2024-01-06T05:47:40.978" v="520" actId="27636"/>
          <ac:spMkLst>
            <pc:docMk/>
            <pc:sldMk cId="3429579235" sldId="286"/>
            <ac:spMk id="3" creationId="{5A75C557-0EA3-B7F7-AA6A-30666E5E6223}"/>
          </ac:spMkLst>
        </pc:spChg>
      </pc:sldChg>
      <pc:sldChg chg="modSp del mod">
        <pc:chgData name="Kavita Devi" userId="386ed9bf1c2d9437" providerId="LiveId" clId="{ABD93A5F-4B2D-446A-8440-0DA2AAA78741}" dt="2024-01-04T13:16:23.413" v="186" actId="47"/>
        <pc:sldMkLst>
          <pc:docMk/>
          <pc:sldMk cId="1579747986" sldId="287"/>
        </pc:sldMkLst>
        <pc:spChg chg="mod">
          <ac:chgData name="Kavita Devi" userId="386ed9bf1c2d9437" providerId="LiveId" clId="{ABD93A5F-4B2D-446A-8440-0DA2AAA78741}" dt="2024-01-04T13:10:39.933" v="141" actId="5793"/>
          <ac:spMkLst>
            <pc:docMk/>
            <pc:sldMk cId="1579747986" sldId="287"/>
            <ac:spMk id="3" creationId="{3D60EA0B-054B-EF01-ABA0-807CEC9E830F}"/>
          </ac:spMkLst>
        </pc:spChg>
      </pc:sldChg>
      <pc:sldChg chg="addSp delSp modSp new mod">
        <pc:chgData name="Kavita Devi" userId="386ed9bf1c2d9437" providerId="LiveId" clId="{ABD93A5F-4B2D-446A-8440-0DA2AAA78741}" dt="2024-01-04T13:10:05.601" v="138" actId="14100"/>
        <pc:sldMkLst>
          <pc:docMk/>
          <pc:sldMk cId="525450958" sldId="288"/>
        </pc:sldMkLst>
        <pc:spChg chg="del mod">
          <ac:chgData name="Kavita Devi" userId="386ed9bf1c2d9437" providerId="LiveId" clId="{ABD93A5F-4B2D-446A-8440-0DA2AAA78741}" dt="2024-01-04T13:04:46.841" v="73" actId="21"/>
          <ac:spMkLst>
            <pc:docMk/>
            <pc:sldMk cId="525450958" sldId="288"/>
            <ac:spMk id="2" creationId="{0A69FFA5-FABD-1EBC-74F5-54C721A4B7EA}"/>
          </ac:spMkLst>
        </pc:spChg>
        <pc:spChg chg="del mod">
          <ac:chgData name="Kavita Devi" userId="386ed9bf1c2d9437" providerId="LiveId" clId="{ABD93A5F-4B2D-446A-8440-0DA2AAA78741}" dt="2024-01-04T13:06:26.221" v="102" actId="22"/>
          <ac:spMkLst>
            <pc:docMk/>
            <pc:sldMk cId="525450958" sldId="288"/>
            <ac:spMk id="3" creationId="{F26138EA-EF60-2C7C-43ED-53AD79530984}"/>
          </ac:spMkLst>
        </pc:spChg>
        <pc:spChg chg="del">
          <ac:chgData name="Kavita Devi" userId="386ed9bf1c2d9437" providerId="LiveId" clId="{ABD93A5F-4B2D-446A-8440-0DA2AAA78741}" dt="2024-01-04T13:04:48.430" v="74"/>
          <ac:spMkLst>
            <pc:docMk/>
            <pc:sldMk cId="525450958" sldId="288"/>
            <ac:spMk id="4" creationId="{D645D39D-0F56-2690-A172-59DC829E7AD7}"/>
          </ac:spMkLst>
        </pc:spChg>
        <pc:spChg chg="add del mod">
          <ac:chgData name="Kavita Devi" userId="386ed9bf1c2d9437" providerId="LiveId" clId="{ABD93A5F-4B2D-446A-8440-0DA2AAA78741}" dt="2024-01-04T13:04:50.184" v="75"/>
          <ac:spMkLst>
            <pc:docMk/>
            <pc:sldMk cId="525450958" sldId="288"/>
            <ac:spMk id="5" creationId="{6FE6F380-BD89-D743-0A80-A5B536245BA1}"/>
          </ac:spMkLst>
        </pc:spChg>
        <pc:spChg chg="add mod">
          <ac:chgData name="Kavita Devi" userId="386ed9bf1c2d9437" providerId="LiveId" clId="{ABD93A5F-4B2D-446A-8440-0DA2AAA78741}" dt="2024-01-04T13:05:33.983" v="99" actId="108"/>
          <ac:spMkLst>
            <pc:docMk/>
            <pc:sldMk cId="525450958" sldId="288"/>
            <ac:spMk id="6" creationId="{EEC004AD-24F9-7705-AC78-CF61093CCDF6}"/>
          </ac:spMkLst>
        </pc:spChg>
        <pc:spChg chg="add del mod">
          <ac:chgData name="Kavita Devi" userId="386ed9bf1c2d9437" providerId="LiveId" clId="{ABD93A5F-4B2D-446A-8440-0DA2AAA78741}" dt="2024-01-04T13:06:57.356" v="104" actId="22"/>
          <ac:spMkLst>
            <pc:docMk/>
            <pc:sldMk cId="525450958" sldId="288"/>
            <ac:spMk id="10" creationId="{A5CE82AC-4545-AA91-01E3-68ECD6713F05}"/>
          </ac:spMkLst>
        </pc:spChg>
        <pc:spChg chg="add del mod">
          <ac:chgData name="Kavita Devi" userId="386ed9bf1c2d9437" providerId="LiveId" clId="{ABD93A5F-4B2D-446A-8440-0DA2AAA78741}" dt="2024-01-04T13:10:01.251" v="137" actId="21"/>
          <ac:spMkLst>
            <pc:docMk/>
            <pc:sldMk cId="525450958" sldId="288"/>
            <ac:spMk id="16" creationId="{5527F091-88B5-8C19-F4C3-EC12A6C69A14}"/>
          </ac:spMkLst>
        </pc:spChg>
        <pc:picChg chg="add del mod ord">
          <ac:chgData name="Kavita Devi" userId="386ed9bf1c2d9437" providerId="LiveId" clId="{ABD93A5F-4B2D-446A-8440-0DA2AAA78741}" dt="2024-01-04T13:06:35.671" v="103" actId="478"/>
          <ac:picMkLst>
            <pc:docMk/>
            <pc:sldMk cId="525450958" sldId="288"/>
            <ac:picMk id="8" creationId="{7CBF43D5-C091-0ADF-64E5-5AAC73390158}"/>
          </ac:picMkLst>
        </pc:picChg>
        <pc:picChg chg="add del mod ord">
          <ac:chgData name="Kavita Devi" userId="386ed9bf1c2d9437" providerId="LiveId" clId="{ABD93A5F-4B2D-446A-8440-0DA2AAA78741}" dt="2024-01-04T13:08:38.894" v="122" actId="478"/>
          <ac:picMkLst>
            <pc:docMk/>
            <pc:sldMk cId="525450958" sldId="288"/>
            <ac:picMk id="12" creationId="{AD60A197-96BD-F714-9C65-72FBE165FAF3}"/>
          </ac:picMkLst>
        </pc:picChg>
        <pc:picChg chg="add del mod">
          <ac:chgData name="Kavita Devi" userId="386ed9bf1c2d9437" providerId="LiveId" clId="{ABD93A5F-4B2D-446A-8440-0DA2AAA78741}" dt="2024-01-04T13:09:09.486" v="125" actId="21"/>
          <ac:picMkLst>
            <pc:docMk/>
            <pc:sldMk cId="525450958" sldId="288"/>
            <ac:picMk id="14" creationId="{454DDE46-C51F-3241-9112-DBDCCE9A99BD}"/>
          </ac:picMkLst>
        </pc:picChg>
        <pc:picChg chg="add mod">
          <ac:chgData name="Kavita Devi" userId="386ed9bf1c2d9437" providerId="LiveId" clId="{ABD93A5F-4B2D-446A-8440-0DA2AAA78741}" dt="2024-01-04T13:10:05.601" v="138" actId="14100"/>
          <ac:picMkLst>
            <pc:docMk/>
            <pc:sldMk cId="525450958" sldId="288"/>
            <ac:picMk id="18" creationId="{46EA75C2-6BFF-5D0C-0DDC-D9CA6638DB28}"/>
          </ac:picMkLst>
        </pc:picChg>
      </pc:sldChg>
      <pc:sldChg chg="modSp new mod">
        <pc:chgData name="Kavita Devi" userId="386ed9bf1c2d9437" providerId="LiveId" clId="{ABD93A5F-4B2D-446A-8440-0DA2AAA78741}" dt="2024-01-06T06:10:45.639" v="759" actId="20577"/>
        <pc:sldMkLst>
          <pc:docMk/>
          <pc:sldMk cId="633695887" sldId="289"/>
        </pc:sldMkLst>
        <pc:spChg chg="mod">
          <ac:chgData name="Kavita Devi" userId="386ed9bf1c2d9437" providerId="LiveId" clId="{ABD93A5F-4B2D-446A-8440-0DA2AAA78741}" dt="2024-01-06T06:10:45.639" v="759" actId="20577"/>
          <ac:spMkLst>
            <pc:docMk/>
            <pc:sldMk cId="633695887" sldId="289"/>
            <ac:spMk id="2" creationId="{80A13E6C-5BBE-D43A-5931-715F71976791}"/>
          </ac:spMkLst>
        </pc:spChg>
      </pc:sldChg>
      <pc:sldChg chg="modSp new del mod">
        <pc:chgData name="Kavita Devi" userId="386ed9bf1c2d9437" providerId="LiveId" clId="{ABD93A5F-4B2D-446A-8440-0DA2AAA78741}" dt="2024-01-06T05:49:26.193" v="524" actId="47"/>
        <pc:sldMkLst>
          <pc:docMk/>
          <pc:sldMk cId="1533693125" sldId="289"/>
        </pc:sldMkLst>
        <pc:spChg chg="mod">
          <ac:chgData name="Kavita Devi" userId="386ed9bf1c2d9437" providerId="LiveId" clId="{ABD93A5F-4B2D-446A-8440-0DA2AAA78741}" dt="2024-01-06T05:49:19.786" v="523" actId="27636"/>
          <ac:spMkLst>
            <pc:docMk/>
            <pc:sldMk cId="1533693125" sldId="289"/>
            <ac:spMk id="2" creationId="{6BD4D116-3B21-873C-16F0-CA01E8183FDE}"/>
          </ac:spMkLst>
        </pc:spChg>
      </pc:sldChg>
      <pc:sldChg chg="modSp new del mod">
        <pc:chgData name="Kavita Devi" userId="386ed9bf1c2d9437" providerId="LiveId" clId="{ABD93A5F-4B2D-446A-8440-0DA2AAA78741}" dt="2024-01-06T06:04:29.169" v="681" actId="47"/>
        <pc:sldMkLst>
          <pc:docMk/>
          <pc:sldMk cId="1613744709" sldId="290"/>
        </pc:sldMkLst>
        <pc:spChg chg="mod">
          <ac:chgData name="Kavita Devi" userId="386ed9bf1c2d9437" providerId="LiveId" clId="{ABD93A5F-4B2D-446A-8440-0DA2AAA78741}" dt="2024-01-06T06:04:27.467" v="680" actId="14100"/>
          <ac:spMkLst>
            <pc:docMk/>
            <pc:sldMk cId="1613744709" sldId="290"/>
            <ac:spMk id="2" creationId="{7F3F3320-1BAD-60C5-4562-28AC05266E51}"/>
          </ac:spMkLst>
        </pc:spChg>
      </pc:sldChg>
      <pc:sldChg chg="modSp new mod">
        <pc:chgData name="Kavita Devi" userId="386ed9bf1c2d9437" providerId="LiveId" clId="{ABD93A5F-4B2D-446A-8440-0DA2AAA78741}" dt="2024-01-06T06:09:45.488" v="753"/>
        <pc:sldMkLst>
          <pc:docMk/>
          <pc:sldMk cId="2716433981" sldId="290"/>
        </pc:sldMkLst>
        <pc:spChg chg="mod">
          <ac:chgData name="Kavita Devi" userId="386ed9bf1c2d9437" providerId="LiveId" clId="{ABD93A5F-4B2D-446A-8440-0DA2AAA78741}" dt="2024-01-06T06:04:50.322" v="695" actId="2711"/>
          <ac:spMkLst>
            <pc:docMk/>
            <pc:sldMk cId="2716433981" sldId="290"/>
            <ac:spMk id="2" creationId="{2D136F78-E230-50DE-1AE3-1577E486A9B1}"/>
          </ac:spMkLst>
        </pc:spChg>
        <pc:spChg chg="mod">
          <ac:chgData name="Kavita Devi" userId="386ed9bf1c2d9437" providerId="LiveId" clId="{ABD93A5F-4B2D-446A-8440-0DA2AAA78741}" dt="2024-01-06T06:09:45.488" v="753"/>
          <ac:spMkLst>
            <pc:docMk/>
            <pc:sldMk cId="2716433981" sldId="290"/>
            <ac:spMk id="3" creationId="{3DBD9538-D284-BE49-F5F8-9DD6BF6D0A0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7:39.39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7:39.95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7:40.40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8:17.458"/>
    </inkml:context>
    <inkml:brush xml:id="br0">
      <inkml:brushProperty name="width" value="0.05" units="cm"/>
      <inkml:brushProperty name="height" value="0.05" units="cm"/>
    </inkml:brush>
  </inkml:definitions>
  <inkml:trace contextRef="#ctx0" brushRef="#br0">0 0 24575,'4'0'0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3T04:28:17.992"/>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1DEEA-2426-4A69-9157-9986BEEC1653}" type="datetimeFigureOut">
              <a:rPr lang="en-IN" smtClean="0"/>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35CBF-642A-406F-8882-633C8A900905}" type="slidenum">
              <a:rPr lang="en-IN" smtClean="0"/>
              <a:t>‹#›</a:t>
            </a:fld>
            <a:endParaRPr lang="en-IN"/>
          </a:p>
        </p:txBody>
      </p:sp>
    </p:spTree>
    <p:extLst>
      <p:ext uri="{BB962C8B-B14F-4D97-AF65-F5344CB8AC3E}">
        <p14:creationId xmlns:p14="http://schemas.microsoft.com/office/powerpoint/2010/main" val="54250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85F5-EEAC-20DB-476A-481FA20C9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4D18A-3254-C548-D228-E23F2CEF1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06F002-5DBF-5A13-875B-9A026F4378F3}"/>
              </a:ext>
            </a:extLst>
          </p:cNvPr>
          <p:cNvSpPr>
            <a:spLocks noGrp="1"/>
          </p:cNvSpPr>
          <p:nvPr>
            <p:ph type="dt" sz="half" idx="10"/>
          </p:nvPr>
        </p:nvSpPr>
        <p:spPr/>
        <p:txBody>
          <a:bodyPr/>
          <a:lstStyle/>
          <a:p>
            <a:fld id="{0C02ACDF-3136-4B44-979E-99097A5AA4E8}" type="datetime1">
              <a:rPr lang="en-US" smtClean="0"/>
              <a:t>7/26/2024</a:t>
            </a:fld>
            <a:endParaRPr lang="en-US"/>
          </a:p>
        </p:txBody>
      </p:sp>
      <p:sp>
        <p:nvSpPr>
          <p:cNvPr id="5" name="Footer Placeholder 4">
            <a:extLst>
              <a:ext uri="{FF2B5EF4-FFF2-40B4-BE49-F238E27FC236}">
                <a16:creationId xmlns:a16="http://schemas.microsoft.com/office/drawing/2014/main" id="{D2F350F6-67E5-92DB-A45A-2E23035C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7095F-E2B0-67FE-25F3-8826822AC0D4}"/>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44078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89A5-F39E-5273-44BD-7EF6424F2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761BFE-DA68-6898-621B-33FDB57CA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6F1F8-9341-5A59-ABD2-4B8D0DBB3F3C}"/>
              </a:ext>
            </a:extLst>
          </p:cNvPr>
          <p:cNvSpPr>
            <a:spLocks noGrp="1"/>
          </p:cNvSpPr>
          <p:nvPr>
            <p:ph type="dt" sz="half" idx="10"/>
          </p:nvPr>
        </p:nvSpPr>
        <p:spPr/>
        <p:txBody>
          <a:bodyPr/>
          <a:lstStyle/>
          <a:p>
            <a:fld id="{3ECAB1B9-AB2B-4726-83C4-52BC7AFECF83}" type="datetime1">
              <a:rPr lang="en-US" smtClean="0"/>
              <a:t>7/26/2024</a:t>
            </a:fld>
            <a:endParaRPr lang="en-US"/>
          </a:p>
        </p:txBody>
      </p:sp>
      <p:sp>
        <p:nvSpPr>
          <p:cNvPr id="5" name="Footer Placeholder 4">
            <a:extLst>
              <a:ext uri="{FF2B5EF4-FFF2-40B4-BE49-F238E27FC236}">
                <a16:creationId xmlns:a16="http://schemas.microsoft.com/office/drawing/2014/main" id="{59E2624B-9629-5420-A472-736DDD4E0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3A4A8-6F79-71EA-E4ED-AAB74816AE5B}"/>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08979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FB894E-B10B-73E8-C4FE-C8E0B3FCF6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C7756A-BF9B-5D41-77A6-FDDBF8CB0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8C03E-22A4-154D-CBFF-BCDE8E59C088}"/>
              </a:ext>
            </a:extLst>
          </p:cNvPr>
          <p:cNvSpPr>
            <a:spLocks noGrp="1"/>
          </p:cNvSpPr>
          <p:nvPr>
            <p:ph type="dt" sz="half" idx="10"/>
          </p:nvPr>
        </p:nvSpPr>
        <p:spPr/>
        <p:txBody>
          <a:bodyPr/>
          <a:lstStyle/>
          <a:p>
            <a:fld id="{2B6BA467-8F25-467C-9166-E83B63619D77}" type="datetime1">
              <a:rPr lang="en-US" smtClean="0"/>
              <a:t>7/26/2024</a:t>
            </a:fld>
            <a:endParaRPr lang="en-US"/>
          </a:p>
        </p:txBody>
      </p:sp>
      <p:sp>
        <p:nvSpPr>
          <p:cNvPr id="5" name="Footer Placeholder 4">
            <a:extLst>
              <a:ext uri="{FF2B5EF4-FFF2-40B4-BE49-F238E27FC236}">
                <a16:creationId xmlns:a16="http://schemas.microsoft.com/office/drawing/2014/main" id="{4B6C0A85-DF13-4B54-3CB4-F2E3EF3E8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DFA10-30F6-B092-D864-E4834F60DCA9}"/>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66116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6D7E-F762-9332-E515-27157C4B4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504B1-9EAB-7F1F-290B-757FC5387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DDD79-599A-631A-B058-76BB0ED6CDCC}"/>
              </a:ext>
            </a:extLst>
          </p:cNvPr>
          <p:cNvSpPr>
            <a:spLocks noGrp="1"/>
          </p:cNvSpPr>
          <p:nvPr>
            <p:ph type="dt" sz="half" idx="10"/>
          </p:nvPr>
        </p:nvSpPr>
        <p:spPr/>
        <p:txBody>
          <a:bodyPr/>
          <a:lstStyle/>
          <a:p>
            <a:fld id="{948AE4B4-BB70-4AC5-B762-029CA9577221}" type="datetime1">
              <a:rPr lang="en-US" smtClean="0"/>
              <a:t>7/26/2024</a:t>
            </a:fld>
            <a:endParaRPr lang="en-US"/>
          </a:p>
        </p:txBody>
      </p:sp>
      <p:sp>
        <p:nvSpPr>
          <p:cNvPr id="5" name="Footer Placeholder 4">
            <a:extLst>
              <a:ext uri="{FF2B5EF4-FFF2-40B4-BE49-F238E27FC236}">
                <a16:creationId xmlns:a16="http://schemas.microsoft.com/office/drawing/2014/main" id="{3ACEA35D-550B-F3B9-AF69-3703BC9C3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94D04-B865-1B06-51DA-BC4BAD89A42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2083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BC9E-88C5-5E58-8B2F-9981D1297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14F317-DA2B-56DE-5632-4BBEB0001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C5FC2-EDDD-4FF3-2CA1-0C0B03C1C2CA}"/>
              </a:ext>
            </a:extLst>
          </p:cNvPr>
          <p:cNvSpPr>
            <a:spLocks noGrp="1"/>
          </p:cNvSpPr>
          <p:nvPr>
            <p:ph type="dt" sz="half" idx="10"/>
          </p:nvPr>
        </p:nvSpPr>
        <p:spPr/>
        <p:txBody>
          <a:bodyPr/>
          <a:lstStyle/>
          <a:p>
            <a:fld id="{B689F921-E80C-4632-8DBD-F5FE04747423}" type="datetime1">
              <a:rPr lang="en-US" smtClean="0"/>
              <a:t>7/26/2024</a:t>
            </a:fld>
            <a:endParaRPr lang="en-US"/>
          </a:p>
        </p:txBody>
      </p:sp>
      <p:sp>
        <p:nvSpPr>
          <p:cNvPr id="5" name="Footer Placeholder 4">
            <a:extLst>
              <a:ext uri="{FF2B5EF4-FFF2-40B4-BE49-F238E27FC236}">
                <a16:creationId xmlns:a16="http://schemas.microsoft.com/office/drawing/2014/main" id="{2FE42038-21E8-64EF-3885-C1401558F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9992B-0696-00BC-8370-344DC541145B}"/>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89719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FAC6-0D31-0C12-EE63-EF81D3C42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26E86-3D5A-2028-BA9F-602F8A58A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9A6ED-21DA-72AA-1FDD-72E1DA683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A9082C-8021-6BF1-F4D9-F15578D977AD}"/>
              </a:ext>
            </a:extLst>
          </p:cNvPr>
          <p:cNvSpPr>
            <a:spLocks noGrp="1"/>
          </p:cNvSpPr>
          <p:nvPr>
            <p:ph type="dt" sz="half" idx="10"/>
          </p:nvPr>
        </p:nvSpPr>
        <p:spPr/>
        <p:txBody>
          <a:bodyPr/>
          <a:lstStyle/>
          <a:p>
            <a:fld id="{12AFB3E6-DD27-49D5-AC34-B251D3DCF785}" type="datetime1">
              <a:rPr lang="en-US" smtClean="0"/>
              <a:t>7/26/2024</a:t>
            </a:fld>
            <a:endParaRPr lang="en-US"/>
          </a:p>
        </p:txBody>
      </p:sp>
      <p:sp>
        <p:nvSpPr>
          <p:cNvPr id="6" name="Footer Placeholder 5">
            <a:extLst>
              <a:ext uri="{FF2B5EF4-FFF2-40B4-BE49-F238E27FC236}">
                <a16:creationId xmlns:a16="http://schemas.microsoft.com/office/drawing/2014/main" id="{D9F73218-B692-3677-2DD5-7D671C140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75542-12EE-FFD2-6603-79AB3C8106A7}"/>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7604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F575-FEB5-B3FB-922C-73A9700C1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4EE6E1-96E9-2FEC-1859-067E4CAB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FD286-D514-FD6F-BBE8-6FE72868BB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56396-4C83-3FD3-8FF0-482208828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0F5E8-4A34-978D-73D9-AEB4D7C01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5564B-C80F-6F27-E09D-0A3B8D7D212C}"/>
              </a:ext>
            </a:extLst>
          </p:cNvPr>
          <p:cNvSpPr>
            <a:spLocks noGrp="1"/>
          </p:cNvSpPr>
          <p:nvPr>
            <p:ph type="dt" sz="half" idx="10"/>
          </p:nvPr>
        </p:nvSpPr>
        <p:spPr/>
        <p:txBody>
          <a:bodyPr/>
          <a:lstStyle/>
          <a:p>
            <a:fld id="{213BF2DD-D479-4479-B6F2-E235B826815F}" type="datetime1">
              <a:rPr lang="en-US" smtClean="0"/>
              <a:t>7/26/2024</a:t>
            </a:fld>
            <a:endParaRPr lang="en-US"/>
          </a:p>
        </p:txBody>
      </p:sp>
      <p:sp>
        <p:nvSpPr>
          <p:cNvPr id="8" name="Footer Placeholder 7">
            <a:extLst>
              <a:ext uri="{FF2B5EF4-FFF2-40B4-BE49-F238E27FC236}">
                <a16:creationId xmlns:a16="http://schemas.microsoft.com/office/drawing/2014/main" id="{67E373A7-32C1-600E-194D-117FD29B95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00BB1-1547-0156-282D-8CEF81066431}"/>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424160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0AD5-1448-18F0-AB81-F40A65DD8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E4876-21DC-D28B-D662-12D1D521D740}"/>
              </a:ext>
            </a:extLst>
          </p:cNvPr>
          <p:cNvSpPr>
            <a:spLocks noGrp="1"/>
          </p:cNvSpPr>
          <p:nvPr>
            <p:ph type="dt" sz="half" idx="10"/>
          </p:nvPr>
        </p:nvSpPr>
        <p:spPr/>
        <p:txBody>
          <a:bodyPr/>
          <a:lstStyle/>
          <a:p>
            <a:fld id="{68EC96E0-5DC5-495B-9061-152A10C18A8F}" type="datetime1">
              <a:rPr lang="en-US" smtClean="0"/>
              <a:t>7/26/2024</a:t>
            </a:fld>
            <a:endParaRPr lang="en-US"/>
          </a:p>
        </p:txBody>
      </p:sp>
      <p:sp>
        <p:nvSpPr>
          <p:cNvPr id="4" name="Footer Placeholder 3">
            <a:extLst>
              <a:ext uri="{FF2B5EF4-FFF2-40B4-BE49-F238E27FC236}">
                <a16:creationId xmlns:a16="http://schemas.microsoft.com/office/drawing/2014/main" id="{5979F994-9C8B-3DB3-04C3-77C97BE6B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6346F-FAEB-95C8-89E8-4DCAB20CE21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83701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4537F-860B-AF84-92AE-243D2C66E580}"/>
              </a:ext>
            </a:extLst>
          </p:cNvPr>
          <p:cNvSpPr>
            <a:spLocks noGrp="1"/>
          </p:cNvSpPr>
          <p:nvPr>
            <p:ph type="dt" sz="half" idx="10"/>
          </p:nvPr>
        </p:nvSpPr>
        <p:spPr/>
        <p:txBody>
          <a:bodyPr/>
          <a:lstStyle/>
          <a:p>
            <a:fld id="{92EFC129-E2CE-486E-B000-13BD52055040}" type="datetime1">
              <a:rPr lang="en-US" smtClean="0"/>
              <a:t>7/26/2024</a:t>
            </a:fld>
            <a:endParaRPr lang="en-US"/>
          </a:p>
        </p:txBody>
      </p:sp>
      <p:sp>
        <p:nvSpPr>
          <p:cNvPr id="3" name="Footer Placeholder 2">
            <a:extLst>
              <a:ext uri="{FF2B5EF4-FFF2-40B4-BE49-F238E27FC236}">
                <a16:creationId xmlns:a16="http://schemas.microsoft.com/office/drawing/2014/main" id="{E8ADED8C-D900-1B4E-9498-14EA2F93A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58BFA-7E52-ECAE-430B-293A2F7D016D}"/>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37030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8C5B-3CF8-CA49-0B4B-EDDFF1E22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C7CF57-885C-EB1F-CD90-5CCB2617D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67C9C-7C9B-962E-4548-675AD225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EA8EF-4A49-CDE9-A098-69DBD44C4C1E}"/>
              </a:ext>
            </a:extLst>
          </p:cNvPr>
          <p:cNvSpPr>
            <a:spLocks noGrp="1"/>
          </p:cNvSpPr>
          <p:nvPr>
            <p:ph type="dt" sz="half" idx="10"/>
          </p:nvPr>
        </p:nvSpPr>
        <p:spPr/>
        <p:txBody>
          <a:bodyPr/>
          <a:lstStyle/>
          <a:p>
            <a:fld id="{864C3BA4-524D-45F5-9114-452628A4C559}" type="datetime1">
              <a:rPr lang="en-US" smtClean="0"/>
              <a:t>7/26/2024</a:t>
            </a:fld>
            <a:endParaRPr lang="en-US"/>
          </a:p>
        </p:txBody>
      </p:sp>
      <p:sp>
        <p:nvSpPr>
          <p:cNvPr id="6" name="Footer Placeholder 5">
            <a:extLst>
              <a:ext uri="{FF2B5EF4-FFF2-40B4-BE49-F238E27FC236}">
                <a16:creationId xmlns:a16="http://schemas.microsoft.com/office/drawing/2014/main" id="{556CBA24-73E5-593F-EDBC-F7281DC0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030E-2DA4-EB56-F895-B70F287035D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9001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5942-AA36-2F6C-D1BF-47AE7F6F2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0630C-D86F-478F-3A1E-8EFC6D97A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0692F-E394-9FF9-8E28-E3EAB4905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2F628-8037-FF34-12FC-56420EC29BEF}"/>
              </a:ext>
            </a:extLst>
          </p:cNvPr>
          <p:cNvSpPr>
            <a:spLocks noGrp="1"/>
          </p:cNvSpPr>
          <p:nvPr>
            <p:ph type="dt" sz="half" idx="10"/>
          </p:nvPr>
        </p:nvSpPr>
        <p:spPr/>
        <p:txBody>
          <a:bodyPr/>
          <a:lstStyle/>
          <a:p>
            <a:fld id="{00C28384-91A0-40D9-98D0-021F4216CD83}" type="datetime1">
              <a:rPr lang="en-US" smtClean="0"/>
              <a:t>7/26/2024</a:t>
            </a:fld>
            <a:endParaRPr lang="en-US"/>
          </a:p>
        </p:txBody>
      </p:sp>
      <p:sp>
        <p:nvSpPr>
          <p:cNvPr id="6" name="Footer Placeholder 5">
            <a:extLst>
              <a:ext uri="{FF2B5EF4-FFF2-40B4-BE49-F238E27FC236}">
                <a16:creationId xmlns:a16="http://schemas.microsoft.com/office/drawing/2014/main" id="{DF5B62AC-2B92-C984-9910-F25A45B73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9DD28-6C65-E9AA-926D-78E0C4E20CEC}"/>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436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6386A1-6C71-C313-9072-6ED1153F8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2F63EE-8192-DB99-5BC3-9731056AB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EF8F5-0961-4FEF-6C97-17749998D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8A2C6-DDEC-4D23-853A-A4E06D5B6C9F}" type="datetime1">
              <a:rPr lang="en-US" smtClean="0"/>
              <a:t>7/26/2024</a:t>
            </a:fld>
            <a:endParaRPr lang="en-US"/>
          </a:p>
        </p:txBody>
      </p:sp>
      <p:sp>
        <p:nvSpPr>
          <p:cNvPr id="5" name="Footer Placeholder 4">
            <a:extLst>
              <a:ext uri="{FF2B5EF4-FFF2-40B4-BE49-F238E27FC236}">
                <a16:creationId xmlns:a16="http://schemas.microsoft.com/office/drawing/2014/main" id="{9C2AA3DB-E071-6CBE-BA2E-F370737BB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40D8E8-7133-E47C-47AB-3F1A08371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5AC25-2561-4886-815A-D1FE98CBC0E8}" type="slidenum">
              <a:rPr lang="en-US" smtClean="0"/>
              <a:t>‹#›</a:t>
            </a:fld>
            <a:endParaRPr lang="en-US"/>
          </a:p>
        </p:txBody>
      </p:sp>
    </p:spTree>
    <p:extLst>
      <p:ext uri="{BB962C8B-B14F-4D97-AF65-F5344CB8AC3E}">
        <p14:creationId xmlns:p14="http://schemas.microsoft.com/office/powerpoint/2010/main" val="285972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7DCD4-961D-1D73-C7AE-4B7B73788C4C}"/>
              </a:ext>
            </a:extLst>
          </p:cNvPr>
          <p:cNvSpPr>
            <a:spLocks noGrp="1"/>
          </p:cNvSpPr>
          <p:nvPr>
            <p:ph idx="1"/>
          </p:nvPr>
        </p:nvSpPr>
        <p:spPr>
          <a:xfrm>
            <a:off x="673246" y="791319"/>
            <a:ext cx="10515600" cy="4351338"/>
          </a:xfrm>
        </p:spPr>
        <p:txBody>
          <a:bodyPr>
            <a:normAutofit/>
          </a:bodyPr>
          <a:lstStyle/>
          <a:p>
            <a:pPr marL="0" indent="0" algn="ctr">
              <a:buNone/>
            </a:pPr>
            <a:r>
              <a:rPr lang="en-US" sz="4000" dirty="0">
                <a:latin typeface="Stencil" panose="040409050D0802020404" pitchFamily="82" charset="0"/>
                <a:cs typeface="Times New Roman" panose="02020603050405020304" pitchFamily="18" charset="0"/>
              </a:rPr>
              <a:t>CSC307::BLOCKCHAIN ARCHITECTURE </a:t>
            </a:r>
          </a:p>
          <a:p>
            <a:pPr marL="0" indent="0" algn="ctr">
              <a:buNone/>
            </a:pPr>
            <a:r>
              <a:rPr lang="en-US" sz="4000" dirty="0">
                <a:latin typeface="Stencil" panose="040409050D0802020404" pitchFamily="82" charset="0"/>
                <a:cs typeface="Times New Roman" panose="02020603050405020304" pitchFamily="18" charset="0"/>
              </a:rPr>
              <a:t>AND DESIGN-I </a:t>
            </a:r>
          </a:p>
          <a:p>
            <a:pPr marL="0" indent="0" algn="ctr">
              <a:buNone/>
            </a:pPr>
            <a:r>
              <a:rPr lang="en-US" sz="4000" dirty="0">
                <a:latin typeface="Stencil" panose="040409050D0802020404" pitchFamily="82" charset="0"/>
                <a:cs typeface="Times New Roman" panose="02020603050405020304" pitchFamily="18" charset="0"/>
              </a:rPr>
              <a:t>     Lecture 0</a:t>
            </a:r>
          </a:p>
        </p:txBody>
      </p:sp>
      <p:grpSp>
        <p:nvGrpSpPr>
          <p:cNvPr id="9" name="Group 8">
            <a:extLst>
              <a:ext uri="{FF2B5EF4-FFF2-40B4-BE49-F238E27FC236}">
                <a16:creationId xmlns:a16="http://schemas.microsoft.com/office/drawing/2014/main" id="{9BD8CC0A-38E5-6D3D-D8FA-78716F16AE90}"/>
              </a:ext>
            </a:extLst>
          </p:cNvPr>
          <p:cNvGrpSpPr/>
          <p:nvPr/>
        </p:nvGrpSpPr>
        <p:grpSpPr>
          <a:xfrm>
            <a:off x="938354" y="4110404"/>
            <a:ext cx="360" cy="360"/>
            <a:chOff x="938354" y="4110404"/>
            <a:chExt cx="360" cy="36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570D4AF3-4292-A939-461E-116699419254}"/>
                    </a:ext>
                  </a:extLst>
                </p14:cNvPr>
                <p14:cNvContentPartPr/>
                <p14:nvPr/>
              </p14:nvContentPartPr>
              <p14:xfrm>
                <a:off x="938354" y="4110404"/>
                <a:ext cx="360" cy="360"/>
              </p14:xfrm>
            </p:contentPart>
          </mc:Choice>
          <mc:Fallback xmlns="">
            <p:pic>
              <p:nvPicPr>
                <p:cNvPr id="6" name="Ink 5">
                  <a:extLst>
                    <a:ext uri="{FF2B5EF4-FFF2-40B4-BE49-F238E27FC236}">
                      <a16:creationId xmlns:a16="http://schemas.microsoft.com/office/drawing/2014/main" id="{570D4AF3-4292-A939-461E-116699419254}"/>
                    </a:ext>
                  </a:extLst>
                </p:cNvPr>
                <p:cNvPicPr/>
                <p:nvPr/>
              </p:nvPicPr>
              <p:blipFill>
                <a:blip r:embed="rId4"/>
                <a:stretch>
                  <a:fillRect/>
                </a:stretch>
              </p:blipFill>
              <p:spPr>
                <a:xfrm>
                  <a:off x="929714" y="4101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114AB4D-1B5B-93F2-4D65-48C7783F31FB}"/>
                    </a:ext>
                  </a:extLst>
                </p14:cNvPr>
                <p14:cNvContentPartPr/>
                <p14:nvPr/>
              </p14:nvContentPartPr>
              <p14:xfrm>
                <a:off x="938354" y="4110404"/>
                <a:ext cx="360" cy="360"/>
              </p14:xfrm>
            </p:contentPart>
          </mc:Choice>
          <mc:Fallback xmlns="">
            <p:pic>
              <p:nvPicPr>
                <p:cNvPr id="7" name="Ink 6">
                  <a:extLst>
                    <a:ext uri="{FF2B5EF4-FFF2-40B4-BE49-F238E27FC236}">
                      <a16:creationId xmlns:a16="http://schemas.microsoft.com/office/drawing/2014/main" id="{3114AB4D-1B5B-93F2-4D65-48C7783F31FB}"/>
                    </a:ext>
                  </a:extLst>
                </p:cNvPr>
                <p:cNvPicPr/>
                <p:nvPr/>
              </p:nvPicPr>
              <p:blipFill>
                <a:blip r:embed="rId4"/>
                <a:stretch>
                  <a:fillRect/>
                </a:stretch>
              </p:blipFill>
              <p:spPr>
                <a:xfrm>
                  <a:off x="929714" y="410176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A60A9D1-7954-FF7B-0A25-A2F7B09E5DFC}"/>
                  </a:ext>
                </a:extLst>
              </p14:cNvPr>
              <p14:cNvContentPartPr/>
              <p14:nvPr/>
            </p14:nvContentPartPr>
            <p14:xfrm>
              <a:off x="1035554" y="4264124"/>
              <a:ext cx="360" cy="360"/>
            </p14:xfrm>
          </p:contentPart>
        </mc:Choice>
        <mc:Fallback xmlns="">
          <p:pic>
            <p:nvPicPr>
              <p:cNvPr id="8" name="Ink 7">
                <a:extLst>
                  <a:ext uri="{FF2B5EF4-FFF2-40B4-BE49-F238E27FC236}">
                    <a16:creationId xmlns:a16="http://schemas.microsoft.com/office/drawing/2014/main" id="{6A60A9D1-7954-FF7B-0A25-A2F7B09E5DFC}"/>
                  </a:ext>
                </a:extLst>
              </p:cNvPr>
              <p:cNvPicPr/>
              <p:nvPr/>
            </p:nvPicPr>
            <p:blipFill>
              <a:blip r:embed="rId4"/>
              <a:stretch>
                <a:fillRect/>
              </a:stretch>
            </p:blipFill>
            <p:spPr>
              <a:xfrm>
                <a:off x="1026914" y="42554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EE553DE7-80FF-6EA5-9233-D9C04FC38767}"/>
                  </a:ext>
                </a:extLst>
              </p14:cNvPr>
              <p14:cNvContentPartPr/>
              <p14:nvPr/>
            </p14:nvContentPartPr>
            <p14:xfrm>
              <a:off x="930794" y="2670044"/>
              <a:ext cx="1800" cy="360"/>
            </p14:xfrm>
          </p:contentPart>
        </mc:Choice>
        <mc:Fallback xmlns="">
          <p:pic>
            <p:nvPicPr>
              <p:cNvPr id="10" name="Ink 9">
                <a:extLst>
                  <a:ext uri="{FF2B5EF4-FFF2-40B4-BE49-F238E27FC236}">
                    <a16:creationId xmlns:a16="http://schemas.microsoft.com/office/drawing/2014/main" id="{EE553DE7-80FF-6EA5-9233-D9C04FC38767}"/>
                  </a:ext>
                </a:extLst>
              </p:cNvPr>
              <p:cNvPicPr/>
              <p:nvPr/>
            </p:nvPicPr>
            <p:blipFill>
              <a:blip r:embed="rId8"/>
              <a:stretch>
                <a:fillRect/>
              </a:stretch>
            </p:blipFill>
            <p:spPr>
              <a:xfrm>
                <a:off x="921794" y="2661044"/>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9AC620C2-5BB9-26F5-976E-EAE4DED30CFF}"/>
                  </a:ext>
                </a:extLst>
              </p14:cNvPr>
              <p14:cNvContentPartPr/>
              <p14:nvPr/>
            </p14:nvContentPartPr>
            <p14:xfrm>
              <a:off x="1003154" y="2880644"/>
              <a:ext cx="360" cy="360"/>
            </p14:xfrm>
          </p:contentPart>
        </mc:Choice>
        <mc:Fallback xmlns="">
          <p:pic>
            <p:nvPicPr>
              <p:cNvPr id="11" name="Ink 10">
                <a:extLst>
                  <a:ext uri="{FF2B5EF4-FFF2-40B4-BE49-F238E27FC236}">
                    <a16:creationId xmlns:a16="http://schemas.microsoft.com/office/drawing/2014/main" id="{9AC620C2-5BB9-26F5-976E-EAE4DED30CFF}"/>
                  </a:ext>
                </a:extLst>
              </p:cNvPr>
              <p:cNvPicPr/>
              <p:nvPr/>
            </p:nvPicPr>
            <p:blipFill>
              <a:blip r:embed="rId8"/>
              <a:stretch>
                <a:fillRect/>
              </a:stretch>
            </p:blipFill>
            <p:spPr>
              <a:xfrm>
                <a:off x="994154" y="2871644"/>
                <a:ext cx="18000" cy="18000"/>
              </a:xfrm>
              <a:prstGeom prst="rect">
                <a:avLst/>
              </a:prstGeom>
            </p:spPr>
          </p:pic>
        </mc:Fallback>
      </mc:AlternateContent>
      <p:pic>
        <p:nvPicPr>
          <p:cNvPr id="4" name="Picture 3">
            <a:extLst>
              <a:ext uri="{FF2B5EF4-FFF2-40B4-BE49-F238E27FC236}">
                <a16:creationId xmlns:a16="http://schemas.microsoft.com/office/drawing/2014/main" id="{7750ED60-C9AE-4A82-A4B8-94F6A1C15835}"/>
              </a:ext>
            </a:extLst>
          </p:cNvPr>
          <p:cNvPicPr>
            <a:picLocks noChangeAspect="1"/>
          </p:cNvPicPr>
          <p:nvPr/>
        </p:nvPicPr>
        <p:blipFill>
          <a:blip r:embed="rId10"/>
          <a:stretch>
            <a:fillRect/>
          </a:stretch>
        </p:blipFill>
        <p:spPr>
          <a:xfrm>
            <a:off x="2370667" y="2880644"/>
            <a:ext cx="7399866" cy="3612568"/>
          </a:xfrm>
          <a:prstGeom prst="rect">
            <a:avLst/>
          </a:prstGeom>
        </p:spPr>
      </p:pic>
    </p:spTree>
    <p:extLst>
      <p:ext uri="{BB962C8B-B14F-4D97-AF65-F5344CB8AC3E}">
        <p14:creationId xmlns:p14="http://schemas.microsoft.com/office/powerpoint/2010/main" val="364727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9934-4263-8764-597F-E62DB667E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Course Assessment Model</a:t>
            </a:r>
          </a:p>
        </p:txBody>
      </p:sp>
      <p:sp>
        <p:nvSpPr>
          <p:cNvPr id="3" name="Content Placeholder 2">
            <a:extLst>
              <a:ext uri="{FF2B5EF4-FFF2-40B4-BE49-F238E27FC236}">
                <a16:creationId xmlns:a16="http://schemas.microsoft.com/office/drawing/2014/main" id="{C10B23AC-D04A-D344-054E-CD24CBC4F53B}"/>
              </a:ext>
            </a:extLst>
          </p:cNvPr>
          <p:cNvSpPr>
            <a:spLocks noGrp="1"/>
          </p:cNvSpPr>
          <p:nvPr>
            <p:ph idx="1"/>
          </p:nvPr>
        </p:nvSpPr>
        <p:spPr>
          <a:xfrm>
            <a:off x="838200" y="1825625"/>
            <a:ext cx="10515600" cy="4897904"/>
          </a:xfrm>
        </p:spPr>
        <p:txBody>
          <a:bodyPr>
            <a:normAutofit/>
          </a:bodyPr>
          <a:lstStyle/>
          <a:p>
            <a:r>
              <a:rPr lang="en-US" b="1" dirty="0">
                <a:latin typeface="Times New Roman" panose="02020603050405020304" pitchFamily="18" charset="0"/>
                <a:cs typeface="Times New Roman" panose="02020603050405020304" pitchFamily="18" charset="0"/>
              </a:rPr>
              <a:t>Marks break up</a:t>
            </a:r>
          </a:p>
          <a:p>
            <a:pPr lvl="1"/>
            <a:r>
              <a:rPr lang="en-US" dirty="0">
                <a:latin typeface="Times New Roman" panose="02020603050405020304" pitchFamily="18" charset="0"/>
                <a:cs typeface="Times New Roman" panose="02020603050405020304" pitchFamily="18" charset="0"/>
              </a:rPr>
              <a:t>Attendance	5%</a:t>
            </a:r>
          </a:p>
          <a:p>
            <a:pPr lvl="1"/>
            <a:r>
              <a:rPr lang="en-US" dirty="0">
                <a:latin typeface="Times New Roman" panose="02020603050405020304" pitchFamily="18" charset="0"/>
                <a:cs typeface="Times New Roman" panose="02020603050405020304" pitchFamily="18" charset="0"/>
              </a:rPr>
              <a:t>CA 		25%</a:t>
            </a:r>
          </a:p>
          <a:p>
            <a:pPr lvl="1"/>
            <a:r>
              <a:rPr lang="en-US" dirty="0">
                <a:latin typeface="Times New Roman" panose="02020603050405020304" pitchFamily="18" charset="0"/>
                <a:cs typeface="Times New Roman" panose="02020603050405020304" pitchFamily="18" charset="0"/>
              </a:rPr>
              <a:t>MTE		20%</a:t>
            </a:r>
          </a:p>
          <a:p>
            <a:pPr lvl="1"/>
            <a:r>
              <a:rPr lang="en-US" dirty="0">
                <a:latin typeface="Times New Roman" panose="02020603050405020304" pitchFamily="18" charset="0"/>
                <a:cs typeface="Times New Roman" panose="02020603050405020304" pitchFamily="18" charset="0"/>
              </a:rPr>
              <a:t>ETE		50%</a:t>
            </a:r>
          </a:p>
          <a:p>
            <a:pPr lvl="1"/>
            <a:r>
              <a:rPr lang="en-US" dirty="0">
                <a:latin typeface="Times New Roman" panose="02020603050405020304" pitchFamily="18" charset="0"/>
                <a:cs typeface="Times New Roman" panose="02020603050405020304" pitchFamily="18" charset="0"/>
              </a:rPr>
              <a:t>Total		100%</a:t>
            </a:r>
            <a:endParaRPr lang="en-US" b="1" dirty="0">
              <a:latin typeface="Times New Roman" panose="02020603050405020304" pitchFamily="18" charset="0"/>
              <a:cs typeface="Times New Roman" panose="02020603050405020304" pitchFamily="18" charset="0"/>
            </a:endParaRPr>
          </a:p>
          <a:p>
            <a:pPr marL="457200" lvl="1" indent="0">
              <a:buNone/>
            </a:pPr>
            <a:r>
              <a:rPr lang="en-US" b="1" dirty="0">
                <a:latin typeface="Times New Roman" panose="02020603050405020304" pitchFamily="18" charset="0"/>
                <a:cs typeface="Times New Roman" panose="02020603050405020304" pitchFamily="18" charset="0"/>
              </a:rPr>
              <a:t>Three Class test – One before MTE and Two after MTE</a:t>
            </a:r>
          </a:p>
          <a:p>
            <a:pPr marL="457200" lvl="1" indent="0" algn="just">
              <a:buNone/>
            </a:pPr>
            <a:r>
              <a:rPr lang="en-US" b="1" dirty="0">
                <a:latin typeface="Times New Roman" panose="02020603050405020304" pitchFamily="18" charset="0"/>
                <a:cs typeface="Times New Roman" panose="02020603050405020304" pitchFamily="18" charset="0"/>
              </a:rPr>
              <a:t>CA 1- Subjective - </a:t>
            </a:r>
            <a:r>
              <a:rPr lang="en-US" sz="1800" dirty="0">
                <a:latin typeface="Times New Roman" panose="02020603050405020304" pitchFamily="18" charset="0"/>
                <a:cs typeface="Times New Roman" panose="02020603050405020304" pitchFamily="18" charset="0"/>
              </a:rPr>
              <a:t>Two questions of 10 marks and two questions of 5 marks.</a:t>
            </a:r>
          </a:p>
          <a:p>
            <a:pPr marL="457200" lvl="1" indent="0" algn="just">
              <a:buNone/>
            </a:pPr>
            <a:r>
              <a:rPr lang="en-US" b="1" dirty="0">
                <a:latin typeface="Times New Roman" panose="02020603050405020304" pitchFamily="18" charset="0"/>
                <a:cs typeface="Times New Roman" panose="02020603050405020304" pitchFamily="18" charset="0"/>
              </a:rPr>
              <a:t>CA 2- BYOD practical - </a:t>
            </a:r>
            <a:r>
              <a:rPr lang="en-US" sz="1800" i="0" u="none" strike="noStrike" dirty="0">
                <a:solidFill>
                  <a:srgbClr val="000000"/>
                </a:solidFill>
                <a:effectLst/>
                <a:latin typeface="Times New Roman" panose="02020603050405020304" pitchFamily="18" charset="0"/>
              </a:rPr>
              <a:t>Code based test consisting of a question of 30 marks</a:t>
            </a:r>
            <a:r>
              <a:rPr lang="en-US" sz="1800" b="0" i="0" u="none" strike="noStrike" dirty="0">
                <a:solidFill>
                  <a:srgbClr val="000000"/>
                </a:solidFill>
                <a:effectLst/>
                <a:latin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457200" lvl="1" indent="0" algn="just">
              <a:buNone/>
            </a:pPr>
            <a:r>
              <a:rPr lang="en-US" b="1" dirty="0">
                <a:latin typeface="Times New Roman" panose="02020603050405020304" pitchFamily="18" charset="0"/>
                <a:cs typeface="Times New Roman" panose="02020603050405020304" pitchFamily="18" charset="0"/>
              </a:rPr>
              <a:t>CA 3- BYOD practical </a:t>
            </a:r>
            <a:r>
              <a:rPr lang="en-US" dirty="0">
                <a:latin typeface="Times New Roman" panose="02020603050405020304" pitchFamily="18" charset="0"/>
                <a:cs typeface="Times New Roman" panose="02020603050405020304" pitchFamily="18" charset="0"/>
              </a:rPr>
              <a:t>– </a:t>
            </a:r>
            <a:r>
              <a:rPr lang="en-US" sz="1800" i="0" u="none" strike="noStrike" dirty="0">
                <a:solidFill>
                  <a:srgbClr val="000000"/>
                </a:solidFill>
                <a:effectLst/>
                <a:latin typeface="Times New Roman" panose="02020603050405020304" pitchFamily="18" charset="0"/>
              </a:rPr>
              <a:t>Code based test consisting of a question of 30 marks</a:t>
            </a:r>
            <a:r>
              <a:rPr lang="en-US" sz="1800" b="0" i="0" u="none" strike="noStrike" dirty="0">
                <a:solidFill>
                  <a:srgbClr val="000000"/>
                </a:solidFill>
                <a:effectLst/>
                <a:latin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27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854D-9DE4-59A8-2FC8-B49B7268961E}"/>
              </a:ext>
            </a:extLst>
          </p:cNvPr>
          <p:cNvSpPr>
            <a:spLocks noGrp="1"/>
          </p:cNvSpPr>
          <p:nvPr>
            <p:ph type="title"/>
          </p:nvPr>
        </p:nvSpPr>
        <p:spPr>
          <a:xfrm>
            <a:off x="635267" y="365125"/>
            <a:ext cx="10857297" cy="1328921"/>
          </a:xfrm>
        </p:spPr>
        <p:txBody>
          <a:bodyPr/>
          <a:lstStyle/>
          <a:p>
            <a:r>
              <a:rPr lang="en-IN" b="1" dirty="0">
                <a:latin typeface="Times New Roman" panose="02020603050405020304" pitchFamily="18" charset="0"/>
                <a:cs typeface="Times New Roman" panose="02020603050405020304" pitchFamily="18" charset="0"/>
              </a:rPr>
              <a:t>Career prospects of Blockchain Architect</a:t>
            </a:r>
          </a:p>
        </p:txBody>
      </p:sp>
      <p:sp>
        <p:nvSpPr>
          <p:cNvPr id="4" name="Content Placeholder 3">
            <a:extLst>
              <a:ext uri="{FF2B5EF4-FFF2-40B4-BE49-F238E27FC236}">
                <a16:creationId xmlns:a16="http://schemas.microsoft.com/office/drawing/2014/main" id="{5953F9D8-CE4E-9E3E-67D4-FA78950E6B00}"/>
              </a:ext>
            </a:extLst>
          </p:cNvPr>
          <p:cNvSpPr>
            <a:spLocks noGrp="1"/>
          </p:cNvSpPr>
          <p:nvPr>
            <p:ph idx="1"/>
          </p:nvPr>
        </p:nvSpPr>
        <p:spPr/>
        <p:txBody>
          <a:bodyPr/>
          <a:lstStyle/>
          <a:p>
            <a:r>
              <a:rPr lang="en-IN" b="0" i="0" dirty="0">
                <a:solidFill>
                  <a:srgbClr val="111111"/>
                </a:solidFill>
                <a:effectLst/>
                <a:latin typeface="Times New Roman" panose="02020603050405020304" pitchFamily="18" charset="0"/>
                <a:cs typeface="Times New Roman" panose="02020603050405020304" pitchFamily="18" charset="0"/>
              </a:rPr>
              <a:t>Blockchain Application Developer</a:t>
            </a:r>
          </a:p>
          <a:p>
            <a:r>
              <a:rPr lang="en-IN" b="0" i="0" dirty="0">
                <a:solidFill>
                  <a:srgbClr val="111111"/>
                </a:solidFill>
                <a:effectLst/>
                <a:latin typeface="Times New Roman" panose="02020603050405020304" pitchFamily="18" charset="0"/>
                <a:cs typeface="Times New Roman" panose="02020603050405020304" pitchFamily="18" charset="0"/>
              </a:rPr>
              <a:t>Blockchain Application Auditor</a:t>
            </a:r>
          </a:p>
        </p:txBody>
      </p:sp>
    </p:spTree>
    <p:extLst>
      <p:ext uri="{BB962C8B-B14F-4D97-AF65-F5344CB8AC3E}">
        <p14:creationId xmlns:p14="http://schemas.microsoft.com/office/powerpoint/2010/main" val="101956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B9269B-9C92-9390-442B-6CF79C2166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9680" y="822960"/>
            <a:ext cx="9672320" cy="502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536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9856-9C05-2757-AA7C-5243BD3D1FEC}"/>
              </a:ext>
            </a:extLst>
          </p:cNvPr>
          <p:cNvSpPr>
            <a:spLocks noGrp="1"/>
          </p:cNvSpPr>
          <p:nvPr>
            <p:ph type="title"/>
          </p:nvPr>
        </p:nvSpPr>
        <p:spPr>
          <a:xfrm>
            <a:off x="838200" y="349494"/>
            <a:ext cx="10515600" cy="1325563"/>
          </a:xfrm>
        </p:spPr>
        <p:txBody>
          <a:bodyPr/>
          <a:lstStyle/>
          <a:p>
            <a:r>
              <a:rPr lang="en-US" dirty="0">
                <a:latin typeface="Times New Roman" panose="02020603050405020304" pitchFamily="18" charset="0"/>
                <a:cs typeface="Times New Roman" panose="02020603050405020304" pitchFamily="18" charset="0"/>
              </a:rPr>
              <a:t>Course details</a:t>
            </a:r>
          </a:p>
        </p:txBody>
      </p:sp>
      <p:sp>
        <p:nvSpPr>
          <p:cNvPr id="3" name="Content Placeholder 2">
            <a:extLst>
              <a:ext uri="{FF2B5EF4-FFF2-40B4-BE49-F238E27FC236}">
                <a16:creationId xmlns:a16="http://schemas.microsoft.com/office/drawing/2014/main" id="{7C6B569F-7B96-9E14-4130-ED710463252C}"/>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LTP – 2 0 2</a:t>
            </a:r>
          </a:p>
          <a:p>
            <a:endParaRPr lang="en-US" sz="1800" dirty="0">
              <a:latin typeface="Times New Roman" panose="02020603050405020304" pitchFamily="18" charset="0"/>
              <a:cs typeface="Times New Roman" panose="02020603050405020304" pitchFamily="18" charset="0"/>
            </a:endParaRPr>
          </a:p>
          <a:p>
            <a:pPr lvl="1"/>
            <a:r>
              <a:rPr lang="en-US" sz="2800" b="1" dirty="0">
                <a:latin typeface="Times New Roman" panose="02020603050405020304" pitchFamily="18" charset="0"/>
                <a:cs typeface="Times New Roman" panose="02020603050405020304" pitchFamily="18" charset="0"/>
              </a:rPr>
              <a:t>Text Book:</a:t>
            </a:r>
          </a:p>
          <a:p>
            <a:pPr lvl="1"/>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DengXian" panose="020B0503020204020204" pitchFamily="2" charset="-122"/>
                <a:cs typeface="Times New Roman" panose="02020603050405020304" pitchFamily="18" charset="0"/>
              </a:rPr>
              <a:t>BLOCKCHAIN APPLICATIONS - A HANDS-ON APPROACH by ARSHDEEP BAHGA AND VIJAY MADISETTI</a:t>
            </a:r>
          </a:p>
          <a:p>
            <a:pPr marL="457200" lvl="1" indent="0">
              <a:buNone/>
            </a:pPr>
            <a:endParaRPr lang="en-US" sz="1800" dirty="0">
              <a:latin typeface="Times New Roman" panose="02020603050405020304" pitchFamily="18" charset="0"/>
              <a:ea typeface="DengXian" panose="020B0503020204020204" pitchFamily="2" charset="-122"/>
              <a:cs typeface="Times New Roman" panose="02020603050405020304" pitchFamily="18" charset="0"/>
            </a:endParaRPr>
          </a:p>
          <a:p>
            <a:pPr lvl="1"/>
            <a:r>
              <a:rPr lang="en-US" sz="2800" b="1" dirty="0">
                <a:latin typeface="Times New Roman" panose="02020603050405020304" pitchFamily="18" charset="0"/>
                <a:cs typeface="Times New Roman" panose="02020603050405020304" pitchFamily="18" charset="0"/>
              </a:rPr>
              <a:t>Reference Book:</a:t>
            </a:r>
            <a:endParaRPr lang="en-IN" sz="2800" b="1"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ea typeface="DengXian" panose="020B0503020204020204" pitchFamily="2" charset="-122"/>
                <a:cs typeface="Times New Roman" panose="02020603050405020304" pitchFamily="18" charset="0"/>
              </a:rPr>
              <a:t>MASTERING BLOCKCHAIN by IMRAN BASHIR</a:t>
            </a:r>
          </a:p>
        </p:txBody>
      </p:sp>
    </p:spTree>
    <p:extLst>
      <p:ext uri="{BB962C8B-B14F-4D97-AF65-F5344CB8AC3E}">
        <p14:creationId xmlns:p14="http://schemas.microsoft.com/office/powerpoint/2010/main" val="291293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3848-B505-FE73-C165-B2FCE739776E}"/>
              </a:ext>
            </a:extLst>
          </p:cNvPr>
          <p:cNvSpPr>
            <a:spLocks noGrp="1"/>
          </p:cNvSpPr>
          <p:nvPr>
            <p:ph type="title"/>
          </p:nvPr>
        </p:nvSpPr>
        <p:spPr>
          <a:xfrm>
            <a:off x="838200" y="365126"/>
            <a:ext cx="10515600" cy="988546"/>
          </a:xfrm>
        </p:spPr>
        <p:txBody>
          <a:bodyPr/>
          <a:lstStyle/>
          <a:p>
            <a:pPr algn="ctr"/>
            <a:r>
              <a:rPr lang="en-US" dirty="0">
                <a:latin typeface="Times New Roman" panose="02020603050405020304" pitchFamily="18" charset="0"/>
                <a:cs typeface="Times New Roman" panose="02020603050405020304" pitchFamily="18" charset="0"/>
              </a:rPr>
              <a:t>Course Outcomes</a:t>
            </a:r>
          </a:p>
        </p:txBody>
      </p:sp>
      <p:sp>
        <p:nvSpPr>
          <p:cNvPr id="3" name="Content Placeholder 2">
            <a:extLst>
              <a:ext uri="{FF2B5EF4-FFF2-40B4-BE49-F238E27FC236}">
                <a16:creationId xmlns:a16="http://schemas.microsoft.com/office/drawing/2014/main" id="{45105F6E-A423-2612-4593-81C0C5F5FBD6}"/>
              </a:ext>
            </a:extLst>
          </p:cNvPr>
          <p:cNvSpPr>
            <a:spLocks noGrp="1"/>
          </p:cNvSpPr>
          <p:nvPr>
            <p:ph idx="1"/>
          </p:nvPr>
        </p:nvSpPr>
        <p:spPr>
          <a:xfrm>
            <a:off x="838200" y="1565742"/>
            <a:ext cx="10515600" cy="4808257"/>
          </a:xfrm>
        </p:spPr>
        <p:txBody>
          <a:bodyPr>
            <a:normAutofit/>
          </a:bodyPr>
          <a:lstStyle/>
          <a:p>
            <a:pPr algn="l"/>
            <a:r>
              <a:rPr lang="en-US" b="1" dirty="0">
                <a:latin typeface="Times New Roman" panose="02020603050405020304" pitchFamily="18" charset="0"/>
                <a:cs typeface="Times New Roman" panose="02020603050405020304" pitchFamily="18" charset="0"/>
              </a:rPr>
              <a:t>Through this course, students should be able to:</a:t>
            </a:r>
          </a:p>
          <a:p>
            <a:pPr algn="l"/>
            <a:r>
              <a:rPr lang="en-US" sz="1800" b="0" i="0" u="none" strike="noStrike" baseline="0" dirty="0">
                <a:latin typeface="Times New Roman" panose="02020603050405020304" pitchFamily="18" charset="0"/>
              </a:rPr>
              <a:t>CO1 :: describe the concept of a blockchain application through examples</a:t>
            </a:r>
          </a:p>
          <a:p>
            <a:pPr algn="l"/>
            <a:r>
              <a:rPr lang="en-US" sz="1800" b="0" i="0" u="none" strike="noStrike" baseline="0" dirty="0">
                <a:latin typeface="Times New Roman" panose="02020603050405020304" pitchFamily="18" charset="0"/>
              </a:rPr>
              <a:t>CO2 :: establish a development environment for blockchain applications</a:t>
            </a:r>
          </a:p>
          <a:p>
            <a:pPr algn="l"/>
            <a:r>
              <a:rPr lang="en-US" sz="1800" b="0" i="0" u="none" strike="noStrike" baseline="0" dirty="0">
                <a:latin typeface="Times New Roman" panose="02020603050405020304" pitchFamily="18" charset="0"/>
              </a:rPr>
              <a:t>CO3 :: discuss popular blockchain application templates</a:t>
            </a:r>
          </a:p>
          <a:p>
            <a:pPr algn="l"/>
            <a:r>
              <a:rPr lang="en-US" sz="1800" b="0" i="0" u="none" strike="noStrike" baseline="0" dirty="0">
                <a:latin typeface="Times New Roman" panose="02020603050405020304" pitchFamily="18" charset="0"/>
              </a:rPr>
              <a:t>CO4 :: demonstrate the application of distributed applications on the Ethereum blockchain for various use         cases</a:t>
            </a:r>
          </a:p>
          <a:p>
            <a:pPr algn="l"/>
            <a:r>
              <a:rPr lang="en-US" sz="1800" b="0" i="0" u="none" strike="noStrike" baseline="0" dirty="0">
                <a:latin typeface="Times New Roman" panose="02020603050405020304" pitchFamily="18" charset="0"/>
              </a:rPr>
              <a:t>CO5 :: use Solidity to develop code covering basic data types, variables, operators, control flow statements, functions, and modifiers</a:t>
            </a:r>
          </a:p>
          <a:p>
            <a:pPr algn="l"/>
            <a:r>
              <a:rPr lang="en-US" sz="1800" b="0" i="0" u="none" strike="noStrike" baseline="0" dirty="0">
                <a:latin typeface="Times New Roman" panose="02020603050405020304" pitchFamily="18" charset="0"/>
              </a:rPr>
              <a:t>CO6 :: analyze the potential benefits and challenges of implementing blockchain solutions in non-financial domains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33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AC88-FC02-6CB5-62AB-AB39A16C1EA6}"/>
              </a:ext>
            </a:extLst>
          </p:cNvPr>
          <p:cNvSpPr>
            <a:spLocks noGrp="1"/>
          </p:cNvSpPr>
          <p:nvPr>
            <p:ph type="title"/>
          </p:nvPr>
        </p:nvSpPr>
        <p:spPr>
          <a:xfrm>
            <a:off x="838200" y="365126"/>
            <a:ext cx="10515600" cy="934286"/>
          </a:xfrm>
        </p:spPr>
        <p:txBody>
          <a:bodyPr>
            <a:normAutofit fontScale="90000"/>
          </a:bodyPr>
          <a:lstStyle/>
          <a:p>
            <a:r>
              <a:rPr lang="en-US" sz="3600" b="1" dirty="0">
                <a:latin typeface="Times New Roman" panose="02020603050405020304" pitchFamily="18" charset="0"/>
                <a:cs typeface="Times New Roman" panose="02020603050405020304" pitchFamily="18" charset="0"/>
              </a:rPr>
              <a:t>Program Outcomes as specific to the particular course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329890-9334-F4D1-0B29-B8B5EE5FC38B}"/>
              </a:ext>
            </a:extLst>
          </p:cNvPr>
          <p:cNvSpPr>
            <a:spLocks noGrp="1"/>
          </p:cNvSpPr>
          <p:nvPr>
            <p:ph idx="1"/>
          </p:nvPr>
        </p:nvSpPr>
        <p:spPr>
          <a:xfrm>
            <a:off x="838200" y="1164657"/>
            <a:ext cx="10515600" cy="5328218"/>
          </a:xfrm>
        </p:spPr>
        <p:txBody>
          <a:bodyPr>
            <a:normAutofit fontScale="85000" lnSpcReduction="10000"/>
          </a:bodyPr>
          <a:lstStyle/>
          <a:p>
            <a:pPr algn="just"/>
            <a:r>
              <a:rPr lang="en-US" sz="1800" b="0" i="0" u="none" strike="noStrike" dirty="0">
                <a:solidFill>
                  <a:srgbClr val="000000"/>
                </a:solidFill>
                <a:effectLst/>
                <a:latin typeface="Times New Roman" panose="02020603050405020304" pitchFamily="18" charset="0"/>
              </a:rPr>
              <a:t>PO-1:Engineering knowledge::Apply the knowledge of mathematics, science, engineering fundamentals, and an engineering specialization to the solution of complex engineering problems.</a:t>
            </a:r>
            <a:r>
              <a:rPr lang="en-US" dirty="0"/>
              <a:t> </a:t>
            </a:r>
          </a:p>
          <a:p>
            <a:pPr algn="just"/>
            <a:r>
              <a:rPr lang="en-US" sz="1800" b="0" i="0" u="none" strike="noStrike" dirty="0">
                <a:solidFill>
                  <a:srgbClr val="000000"/>
                </a:solidFill>
                <a:effectLst/>
                <a:latin typeface="Times New Roman" panose="02020603050405020304" pitchFamily="18" charset="0"/>
              </a:rPr>
              <a:t>PO-2: Problem analysis::Identify, formulate, research literature, and analyze complex engineering problems reaching substantiated conclusions using first principles of mathematics, natural sciences, and engineering sciences.</a:t>
            </a:r>
            <a:r>
              <a:rPr lang="en-US" dirty="0"/>
              <a:t> </a:t>
            </a:r>
          </a:p>
          <a:p>
            <a:pPr algn="just"/>
            <a:r>
              <a:rPr lang="en-US" sz="1800" b="0" i="0" u="none" strike="noStrike" dirty="0">
                <a:solidFill>
                  <a:srgbClr val="000000"/>
                </a:solidFill>
                <a:effectLst/>
                <a:latin typeface="Times New Roman" panose="02020603050405020304" pitchFamily="18" charset="0"/>
              </a:rPr>
              <a:t>PO-3:Design/development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r>
              <a:rPr lang="en-US" dirty="0"/>
              <a:t> </a:t>
            </a:r>
          </a:p>
          <a:p>
            <a:pPr algn="just"/>
            <a:r>
              <a:rPr lang="en-US" sz="1800" b="0" i="0" u="none" strike="noStrike" dirty="0">
                <a:solidFill>
                  <a:srgbClr val="000000"/>
                </a:solidFill>
                <a:effectLst/>
                <a:latin typeface="Times New Roman" panose="02020603050405020304" pitchFamily="18" charset="0"/>
              </a:rPr>
              <a:t>PO-4:Conduct investigations of complex problems::Use research-based knowledge and research methods including design of experiments, analysis and interpretation of data, and synthesis of the information to provide valid conclusions.</a:t>
            </a:r>
            <a:r>
              <a:rPr lang="en-US" dirty="0"/>
              <a:t> </a:t>
            </a:r>
          </a:p>
          <a:p>
            <a:pPr algn="just"/>
            <a:r>
              <a:rPr lang="en-US" sz="1800" b="0" i="0" u="none" strike="noStrike" dirty="0">
                <a:solidFill>
                  <a:srgbClr val="000000"/>
                </a:solidFill>
                <a:effectLst/>
                <a:latin typeface="Times New Roman" panose="02020603050405020304" pitchFamily="18" charset="0"/>
              </a:rPr>
              <a:t>PO-5: Modern tool usage::Create, select, and apply appropriate techniques, resources, and modern engineering and IT tools including prediction and modeling to complex engineering activities with an understanding of the limitations</a:t>
            </a:r>
            <a:r>
              <a:rPr lang="en-US" dirty="0"/>
              <a:t> </a:t>
            </a:r>
          </a:p>
          <a:p>
            <a:pPr algn="just"/>
            <a:r>
              <a:rPr lang="en-US" sz="1800" b="0" i="0" u="none" strike="noStrike" dirty="0">
                <a:solidFill>
                  <a:srgbClr val="000000"/>
                </a:solidFill>
                <a:effectLst/>
                <a:latin typeface="Times New Roman" panose="02020603050405020304" pitchFamily="18" charset="0"/>
              </a:rPr>
              <a:t>PO-8:Ethics::Apply ethical principles and commit to professional ethics and responsibilities and norms of the engineering practice.</a:t>
            </a:r>
            <a:r>
              <a:rPr lang="en-US" dirty="0"/>
              <a:t> </a:t>
            </a:r>
          </a:p>
          <a:p>
            <a:pPr algn="just"/>
            <a:r>
              <a:rPr lang="en-US" sz="1800" b="0" i="0" u="none" strike="noStrike" dirty="0">
                <a:solidFill>
                  <a:srgbClr val="000000"/>
                </a:solidFill>
                <a:effectLst/>
                <a:latin typeface="Times New Roman" panose="02020603050405020304" pitchFamily="18" charset="0"/>
              </a:rPr>
              <a:t>PO-9:Individual and team work::Function effectively as an individual, and as a member or leader in diverse teams, and in multidisciplinary settings.</a:t>
            </a:r>
            <a:r>
              <a:rPr lang="en-US" dirty="0"/>
              <a:t> </a:t>
            </a:r>
          </a:p>
          <a:p>
            <a:pPr algn="just"/>
            <a:r>
              <a:rPr lang="en-US" sz="1800" b="0" i="0" u="none" strike="noStrike" dirty="0">
                <a:solidFill>
                  <a:srgbClr val="000000"/>
                </a:solidFill>
                <a:effectLst/>
                <a:latin typeface="Times New Roman" panose="02020603050405020304" pitchFamily="18" charset="0"/>
              </a:rPr>
              <a:t>PO-12: Life-long learning::Recognize the need for, and have the preparation and ability to engage in independent and life-long learning in the broadest context of technological change.</a:t>
            </a:r>
            <a:r>
              <a:rPr lang="en-US" dirty="0"/>
              <a:t> </a:t>
            </a:r>
          </a:p>
          <a:p>
            <a:pPr algn="just"/>
            <a:r>
              <a:rPr lang="en-US" sz="1800" b="0" i="0" u="none" strike="noStrike" dirty="0">
                <a:solidFill>
                  <a:srgbClr val="000000"/>
                </a:solidFill>
                <a:effectLst/>
                <a:latin typeface="Times New Roman" panose="02020603050405020304" pitchFamily="18" charset="0"/>
              </a:rPr>
              <a:t>PO-13: Competitive Skills::Ability to compete in national and international technical events and building the competitive spirit</a:t>
            </a:r>
            <a:r>
              <a:rPr lang="en-US" dirty="0"/>
              <a:t> </a:t>
            </a:r>
            <a:endParaRPr lang="en-IN" dirty="0"/>
          </a:p>
        </p:txBody>
      </p:sp>
    </p:spTree>
    <p:extLst>
      <p:ext uri="{BB962C8B-B14F-4D97-AF65-F5344CB8AC3E}">
        <p14:creationId xmlns:p14="http://schemas.microsoft.com/office/powerpoint/2010/main" val="406427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CEC2-60D5-87BF-71C1-98D490A99EA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Revised Bloom’s Taxonomy</a:t>
            </a:r>
          </a:p>
        </p:txBody>
      </p:sp>
      <p:pic>
        <p:nvPicPr>
          <p:cNvPr id="5" name="Picture 2" descr="revised Bloom's Taxonomy">
            <a:extLst>
              <a:ext uri="{FF2B5EF4-FFF2-40B4-BE49-F238E27FC236}">
                <a16:creationId xmlns:a16="http://schemas.microsoft.com/office/drawing/2014/main" id="{8C20068C-607C-9027-B2C0-05ACCC0B901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808"/>
          <a:stretch/>
        </p:blipFill>
        <p:spPr bwMode="auto">
          <a:xfrm>
            <a:off x="2312894" y="2055735"/>
            <a:ext cx="7745506" cy="407382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9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F1E8-BB72-960D-ED60-AEE494CA8172}"/>
              </a:ext>
            </a:extLst>
          </p:cNvPr>
          <p:cNvSpPr>
            <a:spLocks noGrp="1"/>
          </p:cNvSpPr>
          <p:nvPr>
            <p:ph type="title"/>
          </p:nvPr>
        </p:nvSpPr>
        <p:spPr>
          <a:xfrm>
            <a:off x="202934" y="1500906"/>
            <a:ext cx="4609698" cy="2243321"/>
          </a:xfrm>
        </p:spPr>
        <p:txBody>
          <a:bodyPr>
            <a:normAutofit/>
          </a:bodyPr>
          <a:lstStyle/>
          <a:p>
            <a:r>
              <a:rPr lang="en-US" dirty="0">
                <a:latin typeface="Times New Roman" panose="02020603050405020304" pitchFamily="18" charset="0"/>
                <a:cs typeface="Times New Roman" panose="02020603050405020304" pitchFamily="18" charset="0"/>
              </a:rPr>
              <a:t>The course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contents</a:t>
            </a:r>
          </a:p>
        </p:txBody>
      </p:sp>
      <p:pic>
        <p:nvPicPr>
          <p:cNvPr id="4" name="Picture 3">
            <a:extLst>
              <a:ext uri="{FF2B5EF4-FFF2-40B4-BE49-F238E27FC236}">
                <a16:creationId xmlns:a16="http://schemas.microsoft.com/office/drawing/2014/main" id="{EC186A60-DB62-496F-B82A-A5E67DC7EA4E}"/>
              </a:ext>
            </a:extLst>
          </p:cNvPr>
          <p:cNvPicPr>
            <a:picLocks noChangeAspect="1"/>
          </p:cNvPicPr>
          <p:nvPr/>
        </p:nvPicPr>
        <p:blipFill>
          <a:blip r:embed="rId2"/>
          <a:stretch>
            <a:fillRect/>
          </a:stretch>
        </p:blipFill>
        <p:spPr>
          <a:xfrm>
            <a:off x="3251200" y="795867"/>
            <a:ext cx="8940800" cy="4986866"/>
          </a:xfrm>
          <a:prstGeom prst="rect">
            <a:avLst/>
          </a:prstGeom>
        </p:spPr>
      </p:pic>
    </p:spTree>
    <p:extLst>
      <p:ext uri="{BB962C8B-B14F-4D97-AF65-F5344CB8AC3E}">
        <p14:creationId xmlns:p14="http://schemas.microsoft.com/office/powerpoint/2010/main" val="253342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004AD-24F9-7705-AC78-CF61093CCDF6}"/>
              </a:ext>
            </a:extLst>
          </p:cNvPr>
          <p:cNvSpPr>
            <a:spLocks noGrp="1"/>
          </p:cNvSpPr>
          <p:nvPr>
            <p:ph type="body" sz="half" idx="2"/>
          </p:nvPr>
        </p:nvSpPr>
        <p:spPr>
          <a:xfrm>
            <a:off x="524828" y="2037080"/>
            <a:ext cx="3932237" cy="1498600"/>
          </a:xfrm>
        </p:spPr>
        <p:txBody>
          <a:bodyPr/>
          <a:lstStyle/>
          <a:p>
            <a:pPr>
              <a:spcBef>
                <a:spcPct val="0"/>
              </a:spcBef>
            </a:pPr>
            <a:r>
              <a:rPr lang="en-US" sz="4400" dirty="0">
                <a:latin typeface="Times New Roman" panose="02020603050405020304" pitchFamily="18" charset="0"/>
                <a:ea typeface="+mj-ea"/>
                <a:cs typeface="Times New Roman" panose="02020603050405020304" pitchFamily="18" charset="0"/>
              </a:rPr>
              <a:t>The course </a:t>
            </a:r>
            <a:br>
              <a:rPr lang="en-US" sz="4400" dirty="0">
                <a:latin typeface="Times New Roman" panose="02020603050405020304" pitchFamily="18" charset="0"/>
                <a:ea typeface="+mj-ea"/>
                <a:cs typeface="Times New Roman" panose="02020603050405020304" pitchFamily="18" charset="0"/>
              </a:rPr>
            </a:br>
            <a:r>
              <a:rPr lang="en-US" sz="4400" dirty="0">
                <a:latin typeface="Times New Roman" panose="02020603050405020304" pitchFamily="18" charset="0"/>
                <a:ea typeface="+mj-ea"/>
                <a:cs typeface="Times New Roman" panose="02020603050405020304" pitchFamily="18" charset="0"/>
              </a:rPr>
              <a:t>contents</a:t>
            </a:r>
            <a:endParaRPr lang="en-IN" sz="4400" dirty="0">
              <a:latin typeface="Times New Roman" panose="02020603050405020304" pitchFamily="18" charset="0"/>
              <a:ea typeface="+mj-ea"/>
              <a:cs typeface="Times New Roman" panose="02020603050405020304" pitchFamily="18" charset="0"/>
            </a:endParaRPr>
          </a:p>
        </p:txBody>
      </p:sp>
      <p:pic>
        <p:nvPicPr>
          <p:cNvPr id="3" name="Picture 2">
            <a:extLst>
              <a:ext uri="{FF2B5EF4-FFF2-40B4-BE49-F238E27FC236}">
                <a16:creationId xmlns:a16="http://schemas.microsoft.com/office/drawing/2014/main" id="{4DC65742-034B-42B1-88D7-252AAFFA8E59}"/>
              </a:ext>
            </a:extLst>
          </p:cNvPr>
          <p:cNvPicPr>
            <a:picLocks noChangeAspect="1"/>
          </p:cNvPicPr>
          <p:nvPr/>
        </p:nvPicPr>
        <p:blipFill>
          <a:blip r:embed="rId2"/>
          <a:stretch>
            <a:fillRect/>
          </a:stretch>
        </p:blipFill>
        <p:spPr>
          <a:xfrm>
            <a:off x="3640666" y="810008"/>
            <a:ext cx="8551333" cy="5237984"/>
          </a:xfrm>
          <a:prstGeom prst="rect">
            <a:avLst/>
          </a:prstGeom>
        </p:spPr>
      </p:pic>
    </p:spTree>
    <p:extLst>
      <p:ext uri="{BB962C8B-B14F-4D97-AF65-F5344CB8AC3E}">
        <p14:creationId xmlns:p14="http://schemas.microsoft.com/office/powerpoint/2010/main" val="52545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EB3E-10B0-F159-A168-9754BEA62A41}"/>
              </a:ext>
            </a:extLst>
          </p:cNvPr>
          <p:cNvSpPr>
            <a:spLocks noGrp="1"/>
          </p:cNvSpPr>
          <p:nvPr>
            <p:ph type="title"/>
          </p:nvPr>
        </p:nvSpPr>
        <p:spPr>
          <a:xfrm>
            <a:off x="933650" y="1"/>
            <a:ext cx="10420149" cy="1087654"/>
          </a:xfrm>
        </p:spPr>
        <p:txBody>
          <a:bodyPr/>
          <a:lstStyle/>
          <a:p>
            <a:r>
              <a:rPr lang="en-IN" b="1" dirty="0"/>
              <a:t>	</a:t>
            </a:r>
          </a:p>
        </p:txBody>
      </p:sp>
      <p:pic>
        <p:nvPicPr>
          <p:cNvPr id="4" name="Picture 3">
            <a:extLst>
              <a:ext uri="{FF2B5EF4-FFF2-40B4-BE49-F238E27FC236}">
                <a16:creationId xmlns:a16="http://schemas.microsoft.com/office/drawing/2014/main" id="{5F24996E-C9A9-48B6-8BC2-F4D9D9D5A404}"/>
              </a:ext>
            </a:extLst>
          </p:cNvPr>
          <p:cNvPicPr>
            <a:picLocks noChangeAspect="1"/>
          </p:cNvPicPr>
          <p:nvPr/>
        </p:nvPicPr>
        <p:blipFill>
          <a:blip r:embed="rId2"/>
          <a:stretch>
            <a:fillRect/>
          </a:stretch>
        </p:blipFill>
        <p:spPr>
          <a:xfrm>
            <a:off x="933650" y="0"/>
            <a:ext cx="8966200" cy="2336800"/>
          </a:xfrm>
          <a:prstGeom prst="rect">
            <a:avLst/>
          </a:prstGeom>
        </p:spPr>
      </p:pic>
      <p:pic>
        <p:nvPicPr>
          <p:cNvPr id="6" name="Picture 5">
            <a:extLst>
              <a:ext uri="{FF2B5EF4-FFF2-40B4-BE49-F238E27FC236}">
                <a16:creationId xmlns:a16="http://schemas.microsoft.com/office/drawing/2014/main" id="{EA564240-3546-4C7E-A746-F47AB7807304}"/>
              </a:ext>
            </a:extLst>
          </p:cNvPr>
          <p:cNvPicPr>
            <a:picLocks noChangeAspect="1"/>
          </p:cNvPicPr>
          <p:nvPr/>
        </p:nvPicPr>
        <p:blipFill>
          <a:blip r:embed="rId3"/>
          <a:stretch>
            <a:fillRect/>
          </a:stretch>
        </p:blipFill>
        <p:spPr>
          <a:xfrm>
            <a:off x="1193800" y="2336800"/>
            <a:ext cx="8966200" cy="4207933"/>
          </a:xfrm>
          <a:prstGeom prst="rect">
            <a:avLst/>
          </a:prstGeom>
        </p:spPr>
      </p:pic>
    </p:spTree>
    <p:extLst>
      <p:ext uri="{BB962C8B-B14F-4D97-AF65-F5344CB8AC3E}">
        <p14:creationId xmlns:p14="http://schemas.microsoft.com/office/powerpoint/2010/main" val="96162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3E6C-5BBE-D43A-5931-715F71976791}"/>
              </a:ext>
            </a:extLst>
          </p:cNvPr>
          <p:cNvSpPr>
            <a:spLocks noGrp="1"/>
          </p:cNvSpPr>
          <p:nvPr>
            <p:ph type="title"/>
          </p:nvPr>
        </p:nvSpPr>
        <p:spPr>
          <a:xfrm>
            <a:off x="873760" y="0"/>
            <a:ext cx="10480040" cy="6858000"/>
          </a:xfrm>
        </p:spPr>
        <p:txBody>
          <a:bodyPr>
            <a:normAutofit/>
          </a:bodyPr>
          <a:lstStyle/>
          <a:p>
            <a:r>
              <a:rPr lang="en-IN" b="1" dirty="0">
                <a:latin typeface="Times New Roman" panose="02020603050405020304" pitchFamily="18" charset="0"/>
                <a:cs typeface="Times New Roman" panose="02020603050405020304" pitchFamily="18" charset="0"/>
              </a:rPr>
              <a:t>References:</a:t>
            </a:r>
            <a:br>
              <a:rPr lang="en-IN" b="1" dirty="0">
                <a:latin typeface="Times New Roman" panose="02020603050405020304" pitchFamily="18" charset="0"/>
                <a:cs typeface="Times New Roman" panose="02020603050405020304" pitchFamily="18" charset="0"/>
              </a:rPr>
            </a:br>
            <a:br>
              <a:rPr lang="en-IN" dirty="0"/>
            </a:br>
            <a:br>
              <a:rPr lang="en-IN" dirty="0"/>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Introduction to blockchain concepts: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https://www.ibm.com/topics/blockchain</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Ethereum Development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https://ethereum-blockchain-developer.com/</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Ethereum and Solidity developer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https://www.udemy.com/course/ethereum-and-solidity-the-complete-developers-guide/</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b="1"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63369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594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Stencil</vt:lpstr>
      <vt:lpstr>Times New Roman</vt:lpstr>
      <vt:lpstr>Office Theme</vt:lpstr>
      <vt:lpstr>PowerPoint Presentation</vt:lpstr>
      <vt:lpstr>Course details</vt:lpstr>
      <vt:lpstr>Course Outcomes</vt:lpstr>
      <vt:lpstr>Program Outcomes as specific to the particular course</vt:lpstr>
      <vt:lpstr>Revised Bloom’s Taxonomy</vt:lpstr>
      <vt:lpstr>The course  contents</vt:lpstr>
      <vt:lpstr>PowerPoint Presentation</vt:lpstr>
      <vt:lpstr> </vt:lpstr>
      <vt:lpstr>References:   Introduction to blockchain concepts: https://www.ibm.com/topics/blockchain   Ethereum Development: https://ethereum-blockchain-developer.com/   Ethereum and Solidity developer: https://www.udemy.com/course/ethereum-and-solidity-the-complete-developers-guide/          </vt:lpstr>
      <vt:lpstr>Course Assessment Model</vt:lpstr>
      <vt:lpstr>Career prospects of Blockchain Architect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Shaifalika Tripathi</dc:creator>
  <cp:lastModifiedBy>ISHA KHUGHAR</cp:lastModifiedBy>
  <cp:revision>36</cp:revision>
  <dcterms:created xsi:type="dcterms:W3CDTF">2022-07-20T05:44:09Z</dcterms:created>
  <dcterms:modified xsi:type="dcterms:W3CDTF">2024-07-26T06:43:47Z</dcterms:modified>
</cp:coreProperties>
</file>