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66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23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9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E6B8-8227-46DF-BBE2-F83B9E56A9E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759F-D0EB-4E8F-BF52-B8199096B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8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BD2-429F-C2F4-62F5-78B3FB343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86328"/>
            <a:ext cx="8791575" cy="113450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Random forest predictive model evaluation for customer bookings</a:t>
            </a:r>
            <a:b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4000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B77C8-9135-FEC4-47AA-BB29562D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77" y="2546252"/>
            <a:ext cx="6147579" cy="198560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Precision: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Proportion of positive identifications that were actually correct.</a:t>
            </a: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Recall: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Proportion of actual positives that were identified correctly.</a:t>
            </a: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F1-score: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Harmonic mean of precision and recall.</a:t>
            </a:r>
          </a:p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Support: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Number of occurrences of each class in the test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4B3C77-40A3-1264-BB02-0A6D37112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329346"/>
              </p:ext>
            </p:extLst>
          </p:nvPr>
        </p:nvGraphicFramePr>
        <p:xfrm>
          <a:off x="6527408" y="4586068"/>
          <a:ext cx="5247248" cy="19856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1812">
                  <a:extLst>
                    <a:ext uri="{9D8B030D-6E8A-4147-A177-3AD203B41FA5}">
                      <a16:colId xmlns:a16="http://schemas.microsoft.com/office/drawing/2014/main" val="382327551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1392616585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3237748348"/>
                    </a:ext>
                  </a:extLst>
                </a:gridCol>
                <a:gridCol w="1311812">
                  <a:extLst>
                    <a:ext uri="{9D8B030D-6E8A-4147-A177-3AD203B41FA5}">
                      <a16:colId xmlns:a16="http://schemas.microsoft.com/office/drawing/2014/main" val="331629378"/>
                    </a:ext>
                  </a:extLst>
                </a:gridCol>
              </a:tblGrid>
              <a:tr h="330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f1-score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545975"/>
                  </a:ext>
                </a:extLst>
              </a:tr>
              <a:tr h="3309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45453"/>
                  </a:ext>
                </a:extLst>
              </a:tr>
              <a:tr h="3309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2073518"/>
                  </a:ext>
                </a:extLst>
              </a:tr>
              <a:tr h="3309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918531"/>
                  </a:ext>
                </a:extLst>
              </a:tr>
              <a:tr h="3309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471731"/>
                  </a:ext>
                </a:extLst>
              </a:tr>
              <a:tr h="33093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3276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C83B8D-3E5F-C8AB-01E8-FEFD208F7EAA}"/>
              </a:ext>
            </a:extLst>
          </p:cNvPr>
          <p:cNvSpPr txBox="1"/>
          <p:nvPr/>
        </p:nvSpPr>
        <p:spPr>
          <a:xfrm>
            <a:off x="1876424" y="1561514"/>
            <a:ext cx="853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Classifier was trained to predict whether a customer booking would be completed (`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booking_complete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`). The model used all available features, with categorical variables by One Hot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Ecoding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The dataset was split into training and test sets (80/20 split).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7AC91-DC09-203B-4E10-08CC7394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187"/>
            <a:ext cx="5500468" cy="40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CD2BAE-8784-0C0D-6870-FE90D3623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11" y="731514"/>
            <a:ext cx="905257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2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125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Segoe UI</vt:lpstr>
      <vt:lpstr>Tw Cen MT</vt:lpstr>
      <vt:lpstr>Circuit</vt:lpstr>
      <vt:lpstr>Random forest predictive model evaluation for customer bookings 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Bagade</dc:creator>
  <cp:lastModifiedBy>Vishal Bagade</cp:lastModifiedBy>
  <cp:revision>2</cp:revision>
  <dcterms:created xsi:type="dcterms:W3CDTF">2025-06-03T21:59:01Z</dcterms:created>
  <dcterms:modified xsi:type="dcterms:W3CDTF">2025-06-03T23:30:46Z</dcterms:modified>
</cp:coreProperties>
</file>