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3" r:id="rId9"/>
    <p:sldId id="271" r:id="rId10"/>
    <p:sldId id="264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ya\Desktop\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Start day</c:v>
                </c:pt>
              </c:strCache>
            </c:strRef>
          </c:tx>
          <c:spPr>
            <a:noFill/>
          </c:spPr>
          <c:invertIfNegative val="0"/>
          <c:cat>
            <c:strRef>
              <c:f>Sheet1!$B$3:$B$8</c:f>
              <c:strCache>
                <c:ptCount val="6"/>
                <c:pt idx="0">
                  <c:v>Research About technology</c:v>
                </c:pt>
                <c:pt idx="1">
                  <c:v>Learning</c:v>
                </c:pt>
                <c:pt idx="2">
                  <c:v>Designing</c:v>
                </c:pt>
                <c:pt idx="3">
                  <c:v>Development</c:v>
                </c:pt>
                <c:pt idx="4">
                  <c:v>Testing</c:v>
                </c:pt>
                <c:pt idx="5">
                  <c:v>Training &amp; Modification </c:v>
                </c:pt>
              </c:strCache>
            </c:strRef>
          </c:cat>
          <c:val>
            <c:numRef>
              <c:f>Sheet1!$C$3:$C$8</c:f>
              <c:numCache>
                <c:formatCode>d\-mmm</c:formatCode>
                <c:ptCount val="6"/>
                <c:pt idx="0">
                  <c:v>43291</c:v>
                </c:pt>
                <c:pt idx="1">
                  <c:v>43337</c:v>
                </c:pt>
                <c:pt idx="2">
                  <c:v>43363</c:v>
                </c:pt>
                <c:pt idx="3">
                  <c:v>43398</c:v>
                </c:pt>
                <c:pt idx="4">
                  <c:v>43459</c:v>
                </c:pt>
                <c:pt idx="5">
                  <c:v>43120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A-442C-A3F3-A80AF45C199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invertIfNegative val="0"/>
          <c:cat>
            <c:strRef>
              <c:f>Sheet1!$B$3:$B$8</c:f>
              <c:strCache>
                <c:ptCount val="6"/>
                <c:pt idx="0">
                  <c:v>Research About technology</c:v>
                </c:pt>
                <c:pt idx="1">
                  <c:v>Learning</c:v>
                </c:pt>
                <c:pt idx="2">
                  <c:v>Designing</c:v>
                </c:pt>
                <c:pt idx="3">
                  <c:v>Development</c:v>
                </c:pt>
                <c:pt idx="4">
                  <c:v>Testing</c:v>
                </c:pt>
                <c:pt idx="5">
                  <c:v>Training &amp; Modification </c:v>
                </c:pt>
              </c:strCache>
            </c:strRef>
          </c:cat>
          <c:val>
            <c:numRef>
              <c:f>Sheet1!$D$3:$D$8</c:f>
              <c:numCache>
                <c:formatCode>General</c:formatCode>
                <c:ptCount val="6"/>
                <c:pt idx="0">
                  <c:v>35</c:v>
                </c:pt>
                <c:pt idx="1">
                  <c:v>25</c:v>
                </c:pt>
                <c:pt idx="2">
                  <c:v>30</c:v>
                </c:pt>
                <c:pt idx="3">
                  <c:v>60</c:v>
                </c:pt>
                <c:pt idx="4">
                  <c:v>20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DA-442C-A3F3-A80AF45C1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203904"/>
        <c:axId val="76205440"/>
        <c:axId val="0"/>
      </c:bar3DChart>
      <c:catAx>
        <c:axId val="7620390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76205440"/>
        <c:crosses val="autoZero"/>
        <c:auto val="1"/>
        <c:lblAlgn val="ctr"/>
        <c:lblOffset val="100"/>
        <c:noMultiLvlLbl val="1"/>
      </c:catAx>
      <c:valAx>
        <c:axId val="76205440"/>
        <c:scaling>
          <c:orientation val="minMax"/>
          <c:min val="43291"/>
        </c:scaling>
        <c:delete val="0"/>
        <c:axPos val="t"/>
        <c:majorGridlines/>
        <c:numFmt formatCode="d\-mmm" sourceLinked="1"/>
        <c:majorTickMark val="out"/>
        <c:minorTickMark val="none"/>
        <c:tickLblPos val="nextTo"/>
        <c:crossAx val="76203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40D9-BFBE-464B-8A68-36780402AAC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2C957-3FDE-4BEE-8BD5-ABA82A533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2C957-3FDE-4BEE-8BD5-ABA82A5338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AC735D-C596-4DFF-858F-D3AFD087E41C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67B151-2BCE-4FB2-8E1D-67D95BA93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Advance </a:t>
            </a:r>
            <a:r>
              <a:rPr lang="en-US" sz="3600" dirty="0"/>
              <a:t>Mailing</a:t>
            </a:r>
            <a:r>
              <a:rPr lang="en-US" sz="3600" b="1" dirty="0"/>
              <a:t> Technique using Color Code Based Substitution with Multiple Language Support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19200"/>
          <a:ext cx="8686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PLAN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Steganography is a really </a:t>
            </a:r>
            <a:r>
              <a:rPr lang="en-US" dirty="0" err="1"/>
              <a:t>intresting</a:t>
            </a:r>
            <a:r>
              <a:rPr lang="en-US" dirty="0"/>
              <a:t> subject and outside of the mainstream cryptography and system administration that most of us deal with</a:t>
            </a:r>
          </a:p>
          <a:p>
            <a:r>
              <a:rPr lang="en-US" dirty="0"/>
              <a:t>Steganography can be used for the hidden communication.</a:t>
            </a:r>
          </a:p>
          <a:p>
            <a:r>
              <a:rPr lang="en-US" dirty="0"/>
              <a:t>This </a:t>
            </a:r>
            <a:r>
              <a:rPr lang="en-US" dirty="0" err="1"/>
              <a:t>steganography</a:t>
            </a:r>
            <a:r>
              <a:rPr lang="en-US" dirty="0"/>
              <a:t> type provide for the purpose to how to use any type of image format to hide any data inside.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b="1" dirty="0"/>
              <a:t>IEEE PAPER 1(</a:t>
            </a:r>
            <a:r>
              <a:rPr lang="en-US" sz="2000" dirty="0"/>
              <a:t>An Improved Approach for LSB-Based Image Steganography using AES Algorithm).</a:t>
            </a:r>
          </a:p>
          <a:p>
            <a:pPr lvl="0"/>
            <a:r>
              <a:rPr lang="en-US" sz="2000" b="1" dirty="0"/>
              <a:t>IEEE PAPER 2(</a:t>
            </a:r>
            <a:r>
              <a:rPr lang="en-US" sz="2000" dirty="0"/>
              <a:t>Advance Encryption Technique using Color Code Based Substitution).</a:t>
            </a:r>
          </a:p>
          <a:p>
            <a:r>
              <a:rPr lang="en-US" sz="2000" b="1" dirty="0"/>
              <a:t>IEEE PAPER3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(AES Cryptography in Color Image Steganography By Genetic Algorithms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b="1" dirty="0"/>
          </a:p>
          <a:p>
            <a:pPr lvl="0"/>
            <a:r>
              <a:rPr lang="en-US" sz="2000" b="1" dirty="0"/>
              <a:t>Web service</a:t>
            </a:r>
            <a:r>
              <a:rPr lang="en-US" sz="2000"/>
              <a:t>: GOOGLE.</a:t>
            </a:r>
            <a:endParaRPr lang="en-US" sz="2000" dirty="0"/>
          </a:p>
          <a:p>
            <a:pPr>
              <a:buNone/>
            </a:pPr>
            <a:endParaRPr lang="en-US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         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current lack of highly encrypted mail service using triple encryption using steganography  and multi language support for highly important or secretive communication.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 attack has became a biggest threat to mailing systems , here the attacker can steal the data and can also alter it when its been carried through communication medium.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AMT we are going to use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color-code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substitution which will be hard for the attacker to identify the data from the Color blocks.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above problem will be solved using AMT with the help of triple encryption and Steganography.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main motto of this project is to create a system which will be platform independent , will be efficient in mailing image and videos in encrypted format </a:t>
            </a:r>
            <a:r>
              <a:rPr lang="en-US" sz="2400" dirty="0" err="1"/>
              <a:t>ie</a:t>
            </a:r>
            <a:r>
              <a:rPr lang="en-US" sz="2400" dirty="0"/>
              <a:t> : the confidentiality is been maintained.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Steganography, the art of "hiding" some kind of secret inside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pictures, is very ancient</a:t>
            </a:r>
            <a:r>
              <a:rPr lang="en-US" sz="2000" dirty="0"/>
              <a:t>.</a:t>
            </a:r>
          </a:p>
          <a:p>
            <a:pPr>
              <a:buNone/>
            </a:pPr>
            <a:endParaRPr lang="en-US" sz="2000" dirty="0"/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This work amplifies the scope of  applications for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allowing the hiding of any data file inside the color images typically used in the</a:t>
            </a:r>
          </a:p>
          <a:p>
            <a:pPr>
              <a:buNone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	networks</a:t>
            </a:r>
            <a:r>
              <a:rPr lang="en-US" sz="1900" dirty="0"/>
              <a:t>.</a:t>
            </a:r>
          </a:p>
          <a:p>
            <a:pPr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Nowadays there are many hackers present who can easily crack any system using advance hacking techniques.</a:t>
            </a:r>
          </a:p>
          <a:p>
            <a:pPr>
              <a:buNone/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Hackers can cost a lot of damage for the communication systems because the hacker can be able steal data which in under process of communication.</a:t>
            </a:r>
          </a:p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 case of man in the middle attacks the hacker can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spectate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the overall activities carried out through the communication channel.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90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913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Paper1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paper2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Paper3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0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Improved Approach for LSB-Based Image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Steganography using AES Algorithm)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Advance Encryption Technique using Color Code Based Substitution)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(AES</a:t>
                      </a:r>
                      <a:r>
                        <a:rPr lang="en-US" sz="14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Cryptography in Color Image Steganography By Genetic Algorithms)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756">
                <a:tc>
                  <a:txBody>
                    <a:bodyPr/>
                    <a:lstStyle/>
                    <a:p>
                      <a:r>
                        <a:rPr lang="en-US" dirty="0"/>
                        <a:t>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October 29-31, 2017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JUNE 2017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October</a:t>
                      </a:r>
                      <a:r>
                        <a:rPr lang="en-US" sz="1800" b="1" baseline="0" dirty="0">
                          <a:latin typeface="Times New Roman" pitchFamily="18" charset="0"/>
                          <a:cs typeface="Times New Roman" pitchFamily="18" charset="0"/>
                        </a:rPr>
                        <a:t> 2015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the modern literature, the aim of </a:t>
                      </a:r>
                      <a:r>
                        <a:rPr lang="en-US" sz="14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steganography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to hide a secret data in a medium file so that an intruder cant easily attack the data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 code substitution will be used in the project for encryption and decryption of the data using the algorithm play color cipher.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work incorporates the AES cryptography algorithm, to improve the hidden data security in two methodologies for</a:t>
                      </a:r>
                    </a:p>
                    <a:p>
                      <a:r>
                        <a:rPr kumimoji="0" lang="en-US" sz="1400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steganography:the</a:t>
                      </a:r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genetic algorithm and path relinking</a:t>
                      </a:r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83881"/>
          <a:ext cx="7239000" cy="5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3184"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The picture quality of cover-image is hardly affected hiding capacity is good, and it is very simple in implementation</a:t>
                      </a:r>
                      <a:r>
                        <a:rPr lang="en-US" sz="18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   </a:t>
                      </a:r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increase the         security of the data and making it more robust, asymmetric encryption technique is used on the data for multiple language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b="0" dirty="0"/>
                        <a:t> </a:t>
                      </a: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Once a picture is transformed into mathematical representation it can be shuffled anyway you like until you</a:t>
                      </a:r>
                      <a:r>
                        <a:rPr lang="en-US" sz="14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have the right key </a:t>
                      </a:r>
                      <a:r>
                        <a:rPr lang="en-US" sz="1400" b="0" baseline="0">
                          <a:latin typeface="Times New Roman" pitchFamily="18" charset="0"/>
                          <a:cs typeface="Times New Roman" pitchFamily="18" charset="0"/>
                        </a:rPr>
                        <a:t>to decrypt it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1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DIS-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Robustness is less the hidden data is subject to alternation due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 manipulation. 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block size of encrypted image is fixed.</a:t>
                      </a:r>
                      <a:endParaRPr lang="en-US" sz="1400" b="0" i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If the size of the original file is already known or estimated then that could be a potential threat to the excess of the memory that it would show in its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533400"/>
          <a:ext cx="7467600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Advanced Encryption Standard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Compression Algorithms: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LZ77 algorithm: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Huffman coding: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Deflation algorithm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Play color cipher algorithm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RSA Algorithm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genetic algorithm, path relinking, information security,</a:t>
                      </a:r>
                    </a:p>
                    <a:p>
                      <a:r>
                        <a:rPr kumimoji="0" lang="en-US" sz="1800" b="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protection.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TECHNIQUES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Pseudo-Random LSB Encoding Technique: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Distortion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Symmetric and asymmetric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Steganography, Data Encryption Standard (DES), AES</a:t>
                      </a:r>
                    </a:p>
                    <a:p>
                      <a:r>
                        <a:rPr kumimoji="0"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cryptography, LSB substitution, information hiding, image</a:t>
                      </a:r>
                    </a:p>
                    <a:p>
                      <a:endParaRPr kumimoji="0"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TEXT: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USECASE DIAGRAM</a:t>
            </a:r>
          </a:p>
        </p:txBody>
      </p:sp>
      <p:pic>
        <p:nvPicPr>
          <p:cNvPr id="1026" name="Picture 2" descr="C:\Users\Ankita\Desktop\text use 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6126163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IMAGE: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</a:p>
        </p:txBody>
      </p:sp>
      <p:pic>
        <p:nvPicPr>
          <p:cNvPr id="2050" name="Picture 2" descr="C:\Users\Ankita\Desktop\image use 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6981825" cy="38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756</TotalTime>
  <Words>632</Words>
  <Application>Microsoft Office PowerPoint</Application>
  <PresentationFormat>On-screen Show 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Advance Mailing Technique using Color Code Based Substitution with Multiple Language Support </vt:lpstr>
      <vt:lpstr>PROBLEM STATEMENT</vt:lpstr>
      <vt:lpstr>SCOPE</vt:lpstr>
      <vt:lpstr>INTRODUCTION</vt:lpstr>
      <vt:lpstr>LITERATURE REVIEW</vt:lpstr>
      <vt:lpstr>PowerPoint Presentation</vt:lpstr>
      <vt:lpstr>PowerPoint Presentation</vt:lpstr>
      <vt:lpstr>USECASE DIAGRAM</vt:lpstr>
      <vt:lpstr>USECASE DIAGRAM</vt:lpstr>
      <vt:lpstr>PROJECT PLAN</vt:lpstr>
      <vt:lpstr>SUMMARY</vt:lpstr>
      <vt:lpstr>REFERENCES </vt:lpstr>
      <vt:lpstr>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</dc:creator>
  <cp:lastModifiedBy>Owner</cp:lastModifiedBy>
  <cp:revision>28</cp:revision>
  <dcterms:created xsi:type="dcterms:W3CDTF">2018-09-23T15:57:35Z</dcterms:created>
  <dcterms:modified xsi:type="dcterms:W3CDTF">2018-10-22T17:51:02Z</dcterms:modified>
</cp:coreProperties>
</file>