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71" r:id="rId7"/>
    <p:sldId id="272" r:id="rId8"/>
    <p:sldId id="261" r:id="rId9"/>
    <p:sldId id="264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6D0D0-5407-483F-A78A-F385492C05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7A23F-8E17-4832-8728-7916D5CB251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05ED665-9708-45C2-A171-E6658D9CB57E}" type="datetime1">
              <a:rPr lang="en-GB"/>
              <a:pPr lvl="0"/>
              <a:t>27/10/18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FAD3CE3-0BDC-4AA8-802C-EF31E59F0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BC3DED5-1C3E-46A3-89D3-10346E36981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D9477-DB1B-464B-9D36-2C76C5DF35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2938-F330-4AD8-9BA0-F5E42E7BE2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D46101-81F7-4C2B-B28B-10568CBBFA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798F-77E7-42F6-967D-D16C209B609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128" y="1788456"/>
            <a:ext cx="8361227" cy="2098227"/>
          </a:xfrm>
        </p:spPr>
        <p:txBody>
          <a:bodyPr anchor="b" anchorCtr="1">
            <a:noAutofit/>
          </a:bodyPr>
          <a:lstStyle>
            <a:lvl1pPr algn="ctr">
              <a:defRPr sz="7200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F8592-EF4C-4948-8081-16AABD1776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9905" y="3956279"/>
            <a:ext cx="6831674" cy="1086234"/>
          </a:xfrm>
        </p:spPr>
        <p:txBody>
          <a:bodyPr anchorCtr="1"/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E8143-F900-4335-B544-8142AABDDF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2862" y="6453387"/>
            <a:ext cx="1607944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6C43734A-46BD-4401-919E-1C701A7D86DA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C9B9-8588-4A88-9669-AFBF922B38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057" y="6453387"/>
            <a:ext cx="7023378" cy="404612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E1C1-F316-44D0-9C86-1465812C8D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9E15F8B6-E320-42B0-9D12-573E4B9EABF6}" type="slidenum"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A09C10-EB6C-4DF9-936F-9D20D238D5DD}"/>
              </a:ext>
            </a:extLst>
          </p:cNvPr>
          <p:cNvGrpSpPr/>
          <p:nvPr/>
        </p:nvGrpSpPr>
        <p:grpSpPr>
          <a:xfrm>
            <a:off x="752862" y="744467"/>
            <a:ext cx="10674111" cy="5349669"/>
            <a:chOff x="752862" y="744467"/>
            <a:chExt cx="10674111" cy="5349669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AF43EF8-E6B3-471A-A010-D532ED88F10D}"/>
                </a:ext>
              </a:extLst>
            </p:cNvPr>
            <p:cNvSpPr/>
            <p:nvPr/>
          </p:nvSpPr>
          <p:spPr>
            <a:xfrm>
              <a:off x="8151958" y="1685650"/>
              <a:ext cx="3275015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761"/>
                <a:gd name="f5" fmla="val 9126"/>
                <a:gd name="f6" fmla="val 9127"/>
                <a:gd name="f7" fmla="*/ f0 1 10000"/>
                <a:gd name="f8" fmla="*/ f1 1 10000"/>
                <a:gd name="f9" fmla="val f2"/>
                <a:gd name="f10" fmla="val f3"/>
                <a:gd name="f11" fmla="+- f10 0 f9"/>
                <a:gd name="f12" fmla="*/ f11 1 10000"/>
                <a:gd name="f13" fmla="*/ f9 1 f12"/>
                <a:gd name="f14" fmla="*/ f10 1 f12"/>
                <a:gd name="f15" fmla="*/ f13 f7 1"/>
                <a:gd name="f16" fmla="*/ f14 f7 1"/>
                <a:gd name="f17" fmla="*/ f14 f8 1"/>
                <a:gd name="f18" fmla="*/ f13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0000" h="10000">
                  <a:moveTo>
                    <a:pt x="f4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5"/>
                  </a:lnTo>
                  <a:lnTo>
                    <a:pt x="f4" y="f6"/>
                  </a:lnTo>
                  <a:lnTo>
                    <a:pt x="f4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A00A06E-D36C-4686-9601-20ABC35405F1}"/>
                </a:ext>
              </a:extLst>
            </p:cNvPr>
            <p:cNvSpPr/>
            <p:nvPr/>
          </p:nvSpPr>
          <p:spPr>
            <a:xfrm flipH="1" flipV="1">
              <a:off x="752862" y="744467"/>
              <a:ext cx="3275664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2"/>
                <a:gd name="f4" fmla="val 10000"/>
                <a:gd name="f5" fmla="val 8763"/>
                <a:gd name="f6" fmla="val 2"/>
                <a:gd name="f7" fmla="val -2"/>
                <a:gd name="f8" fmla="val 9698"/>
                <a:gd name="f9" fmla="val 4"/>
                <a:gd name="f10" fmla="val 9427"/>
                <a:gd name="f11" fmla="val 9125"/>
                <a:gd name="f12" fmla="val 9128"/>
                <a:gd name="f13" fmla="*/ f0 1 10002"/>
                <a:gd name="f14" fmla="*/ f1 1 10000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10002"/>
                <a:gd name="f21" fmla="*/ f18 1 10000"/>
                <a:gd name="f22" fmla="*/ f15 1 f20"/>
                <a:gd name="f23" fmla="*/ f16 1 f20"/>
                <a:gd name="f24" fmla="*/ f15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10002" h="10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2" y="f11"/>
                  </a:cubicBezTo>
                  <a:lnTo>
                    <a:pt x="f5" y="f12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452503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30E7-F155-45D8-ACE2-61C5F16072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30B08-113B-4C5F-9EA5-C5B6EE2224B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165EA-A09A-4409-97D5-127A02AA16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6DB070-30F3-402E-B6FA-EBF3D55C18CA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D674-1DF8-4211-A507-262E395DB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B458-EE21-4010-9D4F-FF3EA70288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B63118-241A-4A43-90F3-8966DA4FC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66806-AEB4-4160-A8ED-60EBD6BFD34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596563" y="624160"/>
            <a:ext cx="1565763" cy="524324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308F-514F-469A-A313-20130C1338B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624160"/>
            <a:ext cx="8179637" cy="52432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FD84-1C00-4F81-B4B0-D77559075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5044EF-4B1D-443A-9993-66E862E9586E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3F39-698A-44C2-AD2F-C3F601C7EE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C831E-A7A7-4D6A-9535-8DD806C209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9FD1A5-F666-49A5-BEF3-73F715A00D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756F-696A-482C-89A5-51A9542FC5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DFC9-16E6-49A1-B76E-9671E09345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B717-22D8-42FD-AF22-B151CC1680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726C54-B0AA-4B4B-9451-105DE74313ED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D636-3A6C-46E7-A56D-FE7C48A0B7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CF25-28C6-4CE2-BF76-5562EAE34F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C9DF01-F7A2-4B0B-8B0E-5CA4D134AC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80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D09C-BFEA-4728-896D-40A001EB37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023" y="1301355"/>
            <a:ext cx="9612968" cy="2852735"/>
          </a:xfr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F087-FA80-4E66-9CCA-368217D48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5023" y="4216325"/>
            <a:ext cx="9612968" cy="114332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CDDC-080E-447D-A37D-160FB035AD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38908" y="6453387"/>
            <a:ext cx="1622410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2F7B9EE7-4EC3-40CB-98FC-F3FD196A8B6B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0EA9-F487-4695-90DA-330C464EF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313" y="6453387"/>
            <a:ext cx="7023378" cy="404612"/>
          </a:xfrm>
        </p:spPr>
        <p:txBody>
          <a:bodyPr anchorCtr="1"/>
          <a:lstStyle>
            <a:lvl1pPr algn="ctr">
              <a:defRPr>
                <a:solidFill>
                  <a:srgbClr val="EFEDE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592A-7F94-4922-8FF8-912EC4DAF4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E7F1F36F-2631-4E72-942E-7E3E1FB7EE0C}" type="slidenum">
              <a:t>‹#›</a:t>
            </a:fld>
            <a:endParaRPr lang="en-US"/>
          </a:p>
        </p:txBody>
      </p:sp>
      <p:sp>
        <p:nvSpPr>
          <p:cNvPr id="7" name="Freeform 6" title="Crop Mark">
            <a:extLst>
              <a:ext uri="{FF2B5EF4-FFF2-40B4-BE49-F238E27FC236}">
                <a16:creationId xmlns:a16="http://schemas.microsoft.com/office/drawing/2014/main" id="{014E4798-9741-41AC-B7D2-09822678B70D}"/>
              </a:ext>
            </a:extLst>
          </p:cNvPr>
          <p:cNvSpPr/>
          <p:nvPr/>
        </p:nvSpPr>
        <p:spPr>
          <a:xfrm>
            <a:off x="8151958" y="1685650"/>
            <a:ext cx="3275015" cy="4408486"/>
          </a:xfrm>
          <a:custGeom>
            <a:avLst/>
            <a:gdLst>
              <a:gd name="f0" fmla="val w"/>
              <a:gd name="f1" fmla="val h"/>
              <a:gd name="f2" fmla="val 0"/>
              <a:gd name="f3" fmla="val 4125"/>
              <a:gd name="f4" fmla="val 5554"/>
              <a:gd name="f5" fmla="val 3614"/>
              <a:gd name="f6" fmla="val 5074"/>
              <a:gd name="f7" fmla="*/ f0 1 4125"/>
              <a:gd name="f8" fmla="*/ f1 1 5554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125"/>
              <a:gd name="f15" fmla="*/ f12 1 5554"/>
              <a:gd name="f16" fmla="*/ 0 1 f14"/>
              <a:gd name="f17" fmla="*/ f10 1 f14"/>
              <a:gd name="f18" fmla="*/ 0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125" h="5554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2" y="f6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EFEDE3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4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E362-DC17-4AE3-923B-7B5F69D3D5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17BD-4735-4700-8CF7-6E7C373553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E524B-5D61-4B8A-9454-59119DB8101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25405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7C600-D709-43B5-B527-9EEB55C94D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0B790-FA1A-4835-9F6E-91C5E24DE669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69AA-F32B-4E0F-B0DA-A55F01ED83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A2BF-81F5-478F-BE1F-242AAD4E0A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AB9386-EE07-4B60-8039-E247C7EDA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2D20-3E13-4508-8AE3-DC5B867FF8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AC9F-B837-46C3-A4F6-28FC8C87B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12B0E-259C-40BB-A418-42B6C06EEEB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371600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65265-BB35-40EC-BD21-3FA5EB395CA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25012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A3536-081A-4CEC-BC8F-5A232DFDD92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25012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72E43-D944-4D05-B228-5D2FB537A3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94C202-468F-4635-9FA0-6A15FDE66CBB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7A7E3-5A01-46C4-B83F-8981FB06F7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CFB8D-A026-4938-A6BB-FDD2430EDA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415168-1BEB-4EC3-8C86-6082DC1100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34DD-9615-4DE2-A7A1-485077205C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DE560-46F3-45D5-8099-B0AE07D685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E82556-8CCE-432C-834A-E5DE89EDFA9E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EF3AC-3CA9-47B9-B3E8-5B81C3719F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5A8A6-1F04-46B8-BE8C-065713742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4509C7-E0AC-40C4-864A-F7D14AA242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ACF3E-4A35-4E6C-884C-C49B44EBBA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0470E6-EA6F-4F56-BEF3-E9FD8CCCF170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C8780-D468-4EEC-B3D5-E0D1C61AE8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B5335-26E9-489A-A03E-813449FBA5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EBC88F-898A-4571-9173-B7ABED7C4F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9559C8A1-DECB-493B-93D7-26D8FD858D5D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A0ABA2-6F1A-49D2-825F-3D8DF81F3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418BB-672E-4920-9942-BFE44EAF4B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56023" y="685800"/>
            <a:ext cx="5212080" cy="51752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32D76D3-3288-4D88-A60A-9CAE5111B9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6347"/>
            <a:ext cx="3855723" cy="301105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7569954-4631-42F1-B5F3-6AABD21A13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75B8B9EF-4DA4-4218-88E5-9FAC566A7DAA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63DBAF-460D-422E-9EAE-F8B6E842CC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024364-97C4-44F4-9264-F3F404C7AD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B2D67092-D886-4DB1-A0D1-5798ADB86DB6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64284147-F1E1-4E1A-A5CE-39EBD3CA4AF2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6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F08E7F34-33C3-48EA-A3B4-6AA760675973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C77AB7-0E88-46F6-A601-A678E0024B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A303AF9-A352-475D-AAB4-97BB5775D1A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532120" y="0"/>
            <a:ext cx="66598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D864D8D-6FE8-4DF8-B12C-F7D861B323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5963"/>
            <a:ext cx="3855723" cy="301143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C160A30-4302-441B-87E9-FBC606F2D8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79C2E73A-EC2E-45D9-8C0D-8820CC136D69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068DB84-D170-450E-8F20-DCB9A84A13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39B2B56-9D8D-4AFB-8838-80CDB29FBE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AB7C5B5D-79D6-446F-AF1A-5C2EE1740E64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823F4250-4327-46AB-89C8-B38B20E7A59B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D450E-7E39-4AB9-9154-5A86651A6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5568-A7D8-41D7-A4FC-2CE0E9568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4AC7-E691-43BD-A123-AFD4F70658D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491FF73B-0314-44FD-9CD6-08ABEC3254D5}" type="datetime1">
              <a:rPr lang="en-US"/>
              <a:pPr lvl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D005-6325-45AA-9D4C-9282DAE366A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534E-D5FF-41CE-963F-ECC9F4C2E8B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B317B086-6351-4328-BB26-893188DDF9FE}" type="slidenum">
              <a:t>‹#›</a:t>
            </a:fld>
            <a:endParaRPr lang="en-US"/>
          </a:p>
        </p:txBody>
      </p:sp>
      <p:sp>
        <p:nvSpPr>
          <p:cNvPr id="7" name="Rectangle 8" title="Side bar">
            <a:extLst>
              <a:ext uri="{FF2B5EF4-FFF2-40B4-BE49-F238E27FC236}">
                <a16:creationId xmlns:a16="http://schemas.microsoft.com/office/drawing/2014/main" id="{E30735CA-A79C-4478-8480-C38A2B6737DD}"/>
              </a:ext>
            </a:extLst>
          </p:cNvPr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</p:titleStyle>
    <p:bodyStyle>
      <a:lvl1pPr marL="384048" marR="0" lvl="0" indent="-384048" algn="l" defTabSz="914400" rtl="0" fontAlgn="auto" hangingPunct="1">
        <a:lnSpc>
          <a:spcPct val="94000"/>
        </a:lnSpc>
        <a:spcBef>
          <a:spcPts val="10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20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  <a:lvl2pPr marL="914400" marR="0" lvl="1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20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2pPr>
      <a:lvl3pPr marL="1371600" marR="0" lvl="2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8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3pPr>
      <a:lvl4pPr marL="1828800" marR="0" lvl="3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18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4pPr>
      <a:lvl5pPr marL="2286000" marR="0" lvl="4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6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5E33-42F6-4DD8-8AEB-56ADD536B4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03097" y="1438872"/>
            <a:ext cx="8361227" cy="1669264"/>
          </a:xfrm>
        </p:spPr>
        <p:txBody>
          <a:bodyPr/>
          <a:lstStyle/>
          <a:p>
            <a:pPr lvl="0"/>
            <a:r>
              <a:rPr lang="en-US" sz="4000" b="1" dirty="0">
                <a:latin typeface="Times New Roman" pitchFamily="18"/>
                <a:cs typeface="Times New Roman" pitchFamily="18"/>
              </a:rPr>
              <a:t>Monitoring framework for training and placement activity. 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B8AD7-18B0-4CC4-8E63-81A583905A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7874" y="3749862"/>
            <a:ext cx="7596451" cy="2438905"/>
          </a:xfrm>
        </p:spPr>
        <p:txBody>
          <a:bodyPr anchorCtr="0"/>
          <a:lstStyle/>
          <a:p>
            <a:pPr lvl="0" algn="just"/>
            <a:r>
              <a:rPr lang="en-US" dirty="0">
                <a:latin typeface="Times New Roman" pitchFamily="18"/>
                <a:cs typeface="Times New Roman" pitchFamily="18"/>
              </a:rPr>
              <a:t>Group :					Project Guide:</a:t>
            </a:r>
          </a:p>
          <a:p>
            <a:pPr marL="342900" lvl="0" indent="-342900" algn="just">
              <a:buFont typeface="Arial" pitchFamily="34"/>
              <a:buChar char="•"/>
            </a:pPr>
            <a:r>
              <a:rPr lang="en-US" sz="2000" dirty="0">
                <a:latin typeface="Times New Roman" pitchFamily="18"/>
                <a:cs typeface="Times New Roman" pitchFamily="18"/>
              </a:rPr>
              <a:t>Hiba </a:t>
            </a:r>
            <a:r>
              <a:rPr lang="en-US" sz="2000" dirty="0" err="1">
                <a:latin typeface="Times New Roman" pitchFamily="18"/>
                <a:cs typeface="Times New Roman" pitchFamily="18"/>
              </a:rPr>
              <a:t>Rajguru</a:t>
            </a:r>
            <a:r>
              <a:rPr lang="en-US" sz="2000" dirty="0">
                <a:latin typeface="Times New Roman" pitchFamily="18"/>
                <a:cs typeface="Times New Roman" pitchFamily="18"/>
              </a:rPr>
              <a:t>				Prof. </a:t>
            </a:r>
            <a:r>
              <a:rPr lang="en-US" sz="2000" dirty="0" err="1">
                <a:latin typeface="Times New Roman" pitchFamily="18"/>
                <a:cs typeface="Times New Roman" pitchFamily="18"/>
              </a:rPr>
              <a:t>Rujata</a:t>
            </a:r>
            <a:r>
              <a:rPr lang="en-US" sz="2000" dirty="0">
                <a:latin typeface="Times New Roman" pitchFamily="18"/>
                <a:cs typeface="Times New Roman" pitchFamily="18"/>
              </a:rPr>
              <a:t> Chaudhari</a:t>
            </a:r>
          </a:p>
          <a:p>
            <a:pPr marL="342900" lvl="0" indent="-342900" algn="just">
              <a:buFont typeface="Arial" pitchFamily="34"/>
              <a:buChar char="•"/>
            </a:pPr>
            <a:r>
              <a:rPr lang="en-US" sz="2000" dirty="0">
                <a:latin typeface="Times New Roman" pitchFamily="18"/>
                <a:cs typeface="Times New Roman" pitchFamily="18"/>
              </a:rPr>
              <a:t>Saurabh Kolambkar			Prof. </a:t>
            </a:r>
            <a:r>
              <a:rPr lang="en-US" sz="2000" dirty="0" err="1">
                <a:latin typeface="Times New Roman" pitchFamily="18"/>
                <a:cs typeface="Times New Roman" pitchFamily="18"/>
              </a:rPr>
              <a:t>Anagha</a:t>
            </a:r>
            <a:r>
              <a:rPr lang="en-US" sz="2000" dirty="0">
                <a:latin typeface="Times New Roman" pitchFamily="18"/>
                <a:cs typeface="Times New Roman" pitchFamily="18"/>
              </a:rPr>
              <a:t> </a:t>
            </a:r>
            <a:r>
              <a:rPr lang="en-US" sz="2000" dirty="0" err="1">
                <a:latin typeface="Times New Roman" pitchFamily="18"/>
                <a:cs typeface="Times New Roman" pitchFamily="18"/>
              </a:rPr>
              <a:t>Aher</a:t>
            </a:r>
            <a:endParaRPr lang="en-US" sz="2000" dirty="0">
              <a:latin typeface="Times New Roman" pitchFamily="18"/>
              <a:cs typeface="Times New Roman" pitchFamily="18"/>
            </a:endParaRPr>
          </a:p>
          <a:p>
            <a:pPr marL="342900" lvl="0" indent="-342900" algn="just">
              <a:buFont typeface="Arial" pitchFamily="34"/>
              <a:buChar char="•"/>
            </a:pPr>
            <a:r>
              <a:rPr lang="en-US" sz="2000" dirty="0">
                <a:latin typeface="Times New Roman" pitchFamily="18"/>
                <a:cs typeface="Times New Roman" pitchFamily="18"/>
              </a:rPr>
              <a:t>Omkar </a:t>
            </a:r>
            <a:r>
              <a:rPr lang="en-US" sz="2000" dirty="0" err="1">
                <a:latin typeface="Times New Roman" pitchFamily="18"/>
                <a:cs typeface="Times New Roman" pitchFamily="18"/>
              </a:rPr>
              <a:t>Shelar</a:t>
            </a:r>
            <a:r>
              <a:rPr lang="en-US" dirty="0">
                <a:latin typeface="Times New Roman" pitchFamily="18"/>
                <a:cs typeface="Times New Roman" pitchFamily="18"/>
              </a:rPr>
              <a:t>	</a:t>
            </a:r>
          </a:p>
          <a:p>
            <a:pPr lvl="0" algn="just"/>
            <a:endParaRPr lang="en-US" dirty="0">
              <a:latin typeface="Times New Roman" pitchFamily="18"/>
              <a:cs typeface="Times New Roman" pitchFamily="18"/>
            </a:endParaRP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FF3-D2F6-407B-ABDE-00E972FF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 Management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370FC-8144-4F72-8D84-3DE8B1FC2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85" y="1512175"/>
            <a:ext cx="3322629" cy="50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8962-3350-4813-A0F0-01C1C123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A7F5-B6BB-4D42-B4E2-63C41351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who has access.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protection of the most important data.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evelop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stronger passwords.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system should be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back up is necessary.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7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7DF2-5157-4906-88D0-AC54048D76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227225"/>
            <a:ext cx="9601200" cy="745958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Summary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0767-705B-4639-90FB-0CA584E219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phases that we have achieved till yet are as follows</a:t>
            </a:r>
          </a:p>
          <a:p>
            <a:pPr lvl="1"/>
            <a:r>
              <a:rPr lang="en-GB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 lvl="1"/>
            <a:r>
              <a:rPr lang="en-GB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Technology Stack </a:t>
            </a:r>
          </a:p>
          <a:p>
            <a:pPr lvl="1"/>
            <a:r>
              <a:rPr lang="en-GB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Designing</a:t>
            </a:r>
          </a:p>
          <a:p>
            <a:pPr lvl="1"/>
            <a:endParaRPr lang="en-GB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8F8C-CDF2-488E-A723-6465F97DBD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129750"/>
            <a:ext cx="9601200" cy="1156249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Abstract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59A7-8900-4E8C-9088-53EB750F44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This System is developed for proper management of placements activities in our campus.</a:t>
            </a:r>
          </a:p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This project provides in-detail information of companies and student information at various user levels. </a:t>
            </a:r>
          </a:p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Student handbook database is taken as input for resume builder feature.</a:t>
            </a:r>
          </a:p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TPO officer controls major part of information flow in this system.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795-4CA2-4F41-90BA-262D61F5C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096612"/>
            <a:ext cx="9601200" cy="1036984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Introduction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FB7B-F194-4AD9-9DD6-B806DB8707A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This project aims at developing a online portal for training and placement department of the college.</a:t>
            </a:r>
            <a:r>
              <a:rPr lang="en-US" dirty="0"/>
              <a:t>  </a:t>
            </a:r>
          </a:p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The system is an online application that can be accessed throughout the organization with various access controls for different users.</a:t>
            </a:r>
          </a:p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 This system can be used as an application for the TPO of the college to manage the student information with regards to placement. </a:t>
            </a:r>
            <a:endParaRPr lang="en-GB" sz="2400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384D-A376-4097-978B-75C3203087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083362"/>
            <a:ext cx="9601200" cy="1076742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Problem statement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98A7-9E96-4FC8-9F98-5E607D7BCCD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Manual management of training and placement activities.</a:t>
            </a:r>
          </a:p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Difficult for the training and placement officer for maintaining records.</a:t>
            </a:r>
          </a:p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Verification of student documents is time consuming.</a:t>
            </a:r>
          </a:p>
          <a:p>
            <a:pPr lvl="0" algn="just"/>
            <a:r>
              <a:rPr lang="en-US" sz="2400" dirty="0">
                <a:latin typeface="Times New Roman" pitchFamily="18"/>
                <a:cs typeface="Times New Roman" pitchFamily="18"/>
              </a:rPr>
              <a:t>Notifications about upcoming drives, placement procedures or expert talks may or may not reach the students.</a:t>
            </a:r>
            <a:endParaRPr lang="en-GB" sz="2400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310-B610-461B-A4B0-6D904C32C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990596"/>
            <a:ext cx="9601200" cy="983976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Project Scope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E7F3-816D-4E6A-B6FA-B450084E49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01333"/>
            <a:ext cx="9601200" cy="3581403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shortlisting student as per Company Drive.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Management of Training and Placements Activities.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students about upcoming events via SMS.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Notify TPO officer about student resume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Easier student document verification.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overview of all campus drives.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441037-911A-4CC9-8392-E338049F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0EC01-0FF3-4D22-BA04-0A8CE08A5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768" y="1976440"/>
            <a:ext cx="4443983" cy="823910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generations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Home page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9EFBB3-E308-4BA7-BCB5-FA1B28FFFE21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837254" y="3034011"/>
            <a:ext cx="4902364" cy="28521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F02059-9C28-45BB-9596-BD0759A8931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528817" y="2175574"/>
            <a:ext cx="4443983" cy="82391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Registrations and filtering eligible students</a:t>
            </a:r>
          </a:p>
          <a:p>
            <a:endParaRPr lang="en-GB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ED2522-30AD-41A3-9D29-22D9ED7C8628}"/>
              </a:ext>
            </a:extLst>
          </p:cNvPr>
          <p:cNvPicPr>
            <a:picLocks noGrp="1" noChangeAspect="1"/>
          </p:cNvPicPr>
          <p:nvPr>
            <p:ph idx="4"/>
          </p:nvPr>
        </p:nvPicPr>
        <p:blipFill>
          <a:blip r:embed="rId3"/>
          <a:stretch>
            <a:fillRect/>
          </a:stretch>
        </p:blipFill>
        <p:spPr>
          <a:xfrm>
            <a:off x="5877510" y="3516788"/>
            <a:ext cx="6067375" cy="18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D1D6-3507-423C-8718-BB4F5D9D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C89C-D04A-490F-BEB4-D1C442E1E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by Eligible students.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2C8A9-403F-4A3C-9460-590B3077B12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525133" y="1914527"/>
            <a:ext cx="4443983" cy="8239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Updating Drive by TPO </a:t>
            </a:r>
          </a:p>
          <a:p>
            <a:endParaRPr lang="en-GB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8DA65D8-55CD-4E27-9D5C-00FB04DCD0DF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3305175"/>
            <a:ext cx="5572147" cy="1759194"/>
          </a:xfrm>
        </p:spPr>
      </p:pic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D3EB15AD-CD6B-4F19-84BC-E01CA5B11BBB}"/>
              </a:ext>
            </a:extLst>
          </p:cNvPr>
          <p:cNvPicPr>
            <a:picLocks noGrp="1" noChangeAspect="1"/>
          </p:cNvPicPr>
          <p:nvPr>
            <p:ph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04" y="2759486"/>
            <a:ext cx="4952540" cy="3078606"/>
          </a:xfrm>
        </p:spPr>
      </p:pic>
    </p:spTree>
    <p:extLst>
      <p:ext uri="{BB962C8B-B14F-4D97-AF65-F5344CB8AC3E}">
        <p14:creationId xmlns:p14="http://schemas.microsoft.com/office/powerpoint/2010/main" val="28787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BC79-B87F-4C84-B285-3517C25D2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31305"/>
            <a:ext cx="9601200" cy="927649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Use case diagram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41E4BB6-9219-42FB-8439-1B36EA9BA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46" t="7489" r="4965" b="1810"/>
          <a:stretch/>
        </p:blipFill>
        <p:spPr>
          <a:xfrm>
            <a:off x="2489200" y="937350"/>
            <a:ext cx="7213600" cy="583598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DA70-2600-40A6-B4B5-926617E78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399" y="135568"/>
            <a:ext cx="9601200" cy="917710"/>
          </a:xfrm>
        </p:spPr>
        <p:txBody>
          <a:bodyPr anchorCtr="1"/>
          <a:lstStyle/>
          <a:p>
            <a:pPr lvl="0" algn="ctr"/>
            <a:r>
              <a:rPr lang="en-US" dirty="0">
                <a:latin typeface="Times New Roman" pitchFamily="18"/>
                <a:cs typeface="Times New Roman" pitchFamily="18"/>
              </a:rPr>
              <a:t>Project Plan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E00649-ED68-4A95-96F0-9BCFC8B1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31" y="1053278"/>
            <a:ext cx="6768336" cy="547950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1008</TotalTime>
  <Words>259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Times New Roman</vt:lpstr>
      <vt:lpstr>Wingdings</vt:lpstr>
      <vt:lpstr>Crop</vt:lpstr>
      <vt:lpstr>Monitoring framework for training and placement activity. </vt:lpstr>
      <vt:lpstr>Abstract</vt:lpstr>
      <vt:lpstr>Introduction</vt:lpstr>
      <vt:lpstr>Problem statement</vt:lpstr>
      <vt:lpstr>Project Scope</vt:lpstr>
      <vt:lpstr>Design</vt:lpstr>
      <vt:lpstr>Design</vt:lpstr>
      <vt:lpstr>Use case diagram</vt:lpstr>
      <vt:lpstr>Project Plan</vt:lpstr>
      <vt:lpstr>Resource Management</vt:lpstr>
      <vt:lpstr>Security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and Placement System.</dc:title>
  <dc:creator>Hiba</dc:creator>
  <cp:lastModifiedBy> </cp:lastModifiedBy>
  <cp:revision>28</cp:revision>
  <dcterms:created xsi:type="dcterms:W3CDTF">2018-09-24T01:18:34Z</dcterms:created>
  <dcterms:modified xsi:type="dcterms:W3CDTF">2018-10-27T07:36:53Z</dcterms:modified>
</cp:coreProperties>
</file>