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DURATION IN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Sheet2!$A$2:$C$6</c:f>
              <c:multiLvlStrCache>
                <c:ptCount val="5"/>
                <c:lvl>
                  <c:pt idx="0">
                    <c:v>PREPRATORY PHASE</c:v>
                  </c:pt>
                  <c:pt idx="1">
                    <c:v>DOCUMENTATION AND REQUIREMENT </c:v>
                  </c:pt>
                  <c:pt idx="2">
                    <c:v>PHASE 1 WORK EFFORT</c:v>
                  </c:pt>
                  <c:pt idx="3">
                    <c:v>PHASE 2 WORK EFFORT</c:v>
                  </c:pt>
                  <c:pt idx="4">
                    <c:v>SEMESTER 1 FINAL DELIVERY</c:v>
                  </c:pt>
                </c:lvl>
                <c:lvl>
                  <c:pt idx="0">
                    <c:v>13/8/18</c:v>
                  </c:pt>
                  <c:pt idx="1">
                    <c:v>19/8/18</c:v>
                  </c:pt>
                  <c:pt idx="2">
                    <c:v>27/8/18</c:v>
                  </c:pt>
                  <c:pt idx="3">
                    <c:v>9/9/18</c:v>
                  </c:pt>
                  <c:pt idx="4">
                    <c:v>9/10/18</c:v>
                  </c:pt>
                </c:lvl>
                <c:lvl>
                  <c:pt idx="0">
                    <c:v>8/7/18</c:v>
                  </c:pt>
                  <c:pt idx="1">
                    <c:v>14/8/18</c:v>
                  </c:pt>
                  <c:pt idx="2">
                    <c:v>20/8/18</c:v>
                  </c:pt>
                  <c:pt idx="3">
                    <c:v>28/8/18</c:v>
                  </c:pt>
                  <c:pt idx="4">
                    <c:v>9/10/18</c:v>
                  </c:pt>
                </c:lvl>
              </c:multiLvlStrCache>
            </c:multiLvlStrRef>
          </c:cat>
          <c:val>
            <c:numRef>
              <c:f>Sheet2!$D$2:$D$6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B-4043-9FCD-870718E1D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0866504"/>
        <c:axId val="430859944"/>
      </c:barChart>
      <c:catAx>
        <c:axId val="430866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59944"/>
        <c:crosses val="autoZero"/>
        <c:auto val="1"/>
        <c:lblAlgn val="ctr"/>
        <c:lblOffset val="100"/>
        <c:noMultiLvlLbl val="0"/>
      </c:catAx>
      <c:valAx>
        <c:axId val="430859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6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354AAA-0CAF-4CE1-A920-31A5E01EE1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AB5D30-390E-442C-8F19-10447E26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05" y="885825"/>
            <a:ext cx="8825658" cy="2072281"/>
          </a:xfrm>
          <a:noFill/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Placement System.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505" y="3596279"/>
            <a:ext cx="8825658" cy="23568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:										Project Guide: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Rajguru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Rujata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sonawane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Kolambkar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Co- guide: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Anagha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7.Project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D8DC-A1C8-4AA8-ABFE-613676F22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GHANNT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D59DC-BE48-4B1F-A479-DA49730E57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55700" y="3179763"/>
          <a:ext cx="4824413" cy="28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5C0D94-1395-4B90-BB54-3CA97B0ED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BFD95B-526C-4492-B85A-AD6DEF85375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08713" y="4079161"/>
          <a:ext cx="4824411" cy="1321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788">
                  <a:extLst>
                    <a:ext uri="{9D8B030D-6E8A-4147-A177-3AD203B41FA5}">
                      <a16:colId xmlns:a16="http://schemas.microsoft.com/office/drawing/2014/main" val="2654617558"/>
                    </a:ext>
                  </a:extLst>
                </a:gridCol>
                <a:gridCol w="649606">
                  <a:extLst>
                    <a:ext uri="{9D8B030D-6E8A-4147-A177-3AD203B41FA5}">
                      <a16:colId xmlns:a16="http://schemas.microsoft.com/office/drawing/2014/main" val="1606502203"/>
                    </a:ext>
                  </a:extLst>
                </a:gridCol>
                <a:gridCol w="2174017">
                  <a:extLst>
                    <a:ext uri="{9D8B030D-6E8A-4147-A177-3AD203B41FA5}">
                      <a16:colId xmlns:a16="http://schemas.microsoft.com/office/drawing/2014/main" val="2669201887"/>
                    </a:ext>
                  </a:extLst>
                </a:gridCol>
                <a:gridCol w="1100000">
                  <a:extLst>
                    <a:ext uri="{9D8B030D-6E8A-4147-A177-3AD203B41FA5}">
                      <a16:colId xmlns:a16="http://schemas.microsoft.com/office/drawing/2014/main" val="3128655731"/>
                    </a:ext>
                  </a:extLst>
                </a:gridCol>
              </a:tblGrid>
              <a:tr h="173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START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END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DOCUMENTATION AND REQUIREMENT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DURATION IN DAYS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2466705263"/>
                  </a:ext>
                </a:extLst>
              </a:tr>
              <a:tr h="17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8/7/18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PREPRATORY PHASE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3914367366"/>
                  </a:ext>
                </a:extLst>
              </a:tr>
              <a:tr h="17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DOCUMENTATION AND REQUIREMENT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2053662819"/>
                  </a:ext>
                </a:extLst>
              </a:tr>
              <a:tr h="17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PHASE 1 WORK EFFORT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2468822333"/>
                  </a:ext>
                </a:extLst>
              </a:tr>
              <a:tr h="17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28/8/18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9/9/18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PHASE 2 WORK EFFORT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4185612883"/>
                  </a:ext>
                </a:extLst>
              </a:tr>
              <a:tr h="17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9/10/18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9/10/18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SEMESTER 1 FINAL DELIVERY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7" marR="8677" marT="8677" marB="0" anchor="b"/>
                </a:tc>
                <a:extLst>
                  <a:ext uri="{0D108BD9-81ED-4DB2-BD59-A6C34878D82A}">
                    <a16:rowId xmlns:a16="http://schemas.microsoft.com/office/drawing/2014/main" val="306393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446785" cy="40623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Int'l Conf. on Electrical Engineering and Information &amp; Communication Technology (ICEEICT) 2015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Iahangirnagar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Dhaka-1342, Bangladesh, 21-23 May 2015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Anjali.V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/ (IJCSIT) International Journal of Computer Science and Information Technologies, Vol. 7 (2) , 2016, 760-763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Gunderloy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Jorden BPB Publications (2000) - “Mastering SQL Server” 2. Luke Welling and Laura Thomson (5th Edition) - “PHP and MySQL Web Development” 3. Roger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S.Pressmen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Mc. GH. – Software Engineering (Theoretical Approach) 4. Thereon Willis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publications (2000) - “Beginning SQL Server”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0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9B88-3220-41C7-88AC-09D58851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168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16" y="2332383"/>
            <a:ext cx="10614991" cy="428707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8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1.1: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online application for training and placement department of the college.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an online application that can be accessed throughout the organization and outside as well with proper login provided.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 be used as an application for the TPO of the college to manage the student placement. </a:t>
            </a:r>
          </a:p>
        </p:txBody>
      </p:sp>
    </p:spTree>
    <p:extLst>
      <p:ext uri="{BB962C8B-B14F-4D97-AF65-F5344CB8AC3E}">
        <p14:creationId xmlns:p14="http://schemas.microsoft.com/office/powerpoint/2010/main" val="24735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: 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shortlisting student as per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Drive.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Management of Training and Placements Activities.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modification is required that is to be also done manually. So, to reduce the job required to manage CV’s and the information of various recruiters, a new system is proposed which is processed through computers.</a:t>
            </a:r>
          </a:p>
        </p:txBody>
      </p:sp>
    </p:spTree>
    <p:extLst>
      <p:ext uri="{BB962C8B-B14F-4D97-AF65-F5344CB8AC3E}">
        <p14:creationId xmlns:p14="http://schemas.microsoft.com/office/powerpoint/2010/main" val="139146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'Training and Placement' is developed for proper management of placements activities in our campus.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in-detail information of companies and student information at various user levels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handbook database is taken as input for resume builder feature.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TPO officer controls major part of information flow in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4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72072" cy="4254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provide the security feature by different user panel and admin panel.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job using Register link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report of Company who are registered with our College.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shortlisting student as per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Drive.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generations using Data Visualization.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1870F-BB3C-4E30-9483-4CE5F554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47" y="2603500"/>
            <a:ext cx="4825157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generations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Home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0E5983-525D-458E-A517-D9ADE2F8A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0" y="3352006"/>
            <a:ext cx="4286250" cy="249555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ACA3C1-FC4F-4317-A86C-46C8AA08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000" y="2775744"/>
            <a:ext cx="4825159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Registrations and filtering eligible students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FBB21C-BFCA-41B2-A94E-C7FEE6590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46" y="3872866"/>
            <a:ext cx="5629069" cy="1749001"/>
          </a:xfrm>
        </p:spPr>
      </p:pic>
    </p:spTree>
    <p:extLst>
      <p:ext uri="{BB962C8B-B14F-4D97-AF65-F5344CB8AC3E}">
        <p14:creationId xmlns:p14="http://schemas.microsoft.com/office/powerpoint/2010/main" val="115962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1870F-BB3C-4E30-9483-4CE5F554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47" y="2603500"/>
            <a:ext cx="4825157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by Eligible students.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ACA3C1-FC4F-4317-A86C-46C8AA08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1998" y="2603500"/>
            <a:ext cx="4825159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updating Drive by TPO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E9BB89-4240-4246-92FA-33A1338F75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2" y="3614742"/>
            <a:ext cx="5470822" cy="1727204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F971B1-3AE7-42F8-8F2C-54A20D230F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01" y="3505995"/>
            <a:ext cx="4568755" cy="2840037"/>
          </a:xfrm>
        </p:spPr>
      </p:pic>
    </p:spTree>
    <p:extLst>
      <p:ext uri="{BB962C8B-B14F-4D97-AF65-F5344CB8AC3E}">
        <p14:creationId xmlns:p14="http://schemas.microsoft.com/office/powerpoint/2010/main" val="21501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FRONT END: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BACK END: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SERVER END: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8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839</TotalTime>
  <Words>477</Words>
  <Application>Microsoft Office PowerPoint</Application>
  <PresentationFormat>Widescreen</PresentationFormat>
  <Paragraphs>85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Training and Placement System. </vt:lpstr>
      <vt:lpstr>Index:</vt:lpstr>
      <vt:lpstr>1: Introduction 1.1: Problem Statement</vt:lpstr>
      <vt:lpstr> 1.2 : Purpose of The Project</vt:lpstr>
      <vt:lpstr>2.Abstract</vt:lpstr>
      <vt:lpstr>3. Proposed System</vt:lpstr>
      <vt:lpstr>4.Design</vt:lpstr>
      <vt:lpstr>4.Design</vt:lpstr>
      <vt:lpstr>5.Technology Stack</vt:lpstr>
      <vt:lpstr>7.Project Planning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Shivgan</dc:creator>
  <cp:lastModifiedBy> </cp:lastModifiedBy>
  <cp:revision>26</cp:revision>
  <dcterms:created xsi:type="dcterms:W3CDTF">2018-08-08T07:13:31Z</dcterms:created>
  <dcterms:modified xsi:type="dcterms:W3CDTF">2018-09-24T05:54:09Z</dcterms:modified>
</cp:coreProperties>
</file>